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5"/>
  </p:notesMasterIdLst>
  <p:sldIdLst>
    <p:sldId id="256" r:id="rId3"/>
    <p:sldId id="272" r:id="rId4"/>
    <p:sldId id="273" r:id="rId5"/>
    <p:sldId id="282" r:id="rId6"/>
    <p:sldId id="283" r:id="rId7"/>
    <p:sldId id="284" r:id="rId8"/>
    <p:sldId id="285" r:id="rId9"/>
    <p:sldId id="286" r:id="rId10"/>
    <p:sldId id="287" r:id="rId11"/>
    <p:sldId id="288" r:id="rId12"/>
    <p:sldId id="274" r:id="rId13"/>
    <p:sldId id="27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CA603-C1A1-4395-BD2D-1EC830E9BB10}" v="252" dt="2020-09-21T11:53:42.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6" autoAdjust="0"/>
    <p:restoredTop sz="94660"/>
  </p:normalViewPr>
  <p:slideViewPr>
    <p:cSldViewPr snapToGrid="0">
      <p:cViewPr varScale="1">
        <p:scale>
          <a:sx n="69" d="100"/>
          <a:sy n="69"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userId="ecb7c3c0-6c5b-49d4-b4a4-d95c809d1335" providerId="ADAL" clId="{162CA603-C1A1-4395-BD2D-1EC830E9BB10}"/>
    <pc:docChg chg="undo custSel addSld delSld modSld sldOrd">
      <pc:chgData name="CLARA" userId="ecb7c3c0-6c5b-49d4-b4a4-d95c809d1335" providerId="ADAL" clId="{162CA603-C1A1-4395-BD2D-1EC830E9BB10}" dt="2020-09-21T12:01:52.787" v="1158" actId="20577"/>
      <pc:docMkLst>
        <pc:docMk/>
      </pc:docMkLst>
      <pc:sldChg chg="addSp delSp modSp mod">
        <pc:chgData name="CLARA" userId="ecb7c3c0-6c5b-49d4-b4a4-d95c809d1335" providerId="ADAL" clId="{162CA603-C1A1-4395-BD2D-1EC830E9BB10}" dt="2020-09-21T10:37:05.064" v="87" actId="790"/>
        <pc:sldMkLst>
          <pc:docMk/>
          <pc:sldMk cId="4218881550" sldId="256"/>
        </pc:sldMkLst>
        <pc:spChg chg="del mod">
          <ac:chgData name="CLARA" userId="ecb7c3c0-6c5b-49d4-b4a4-d95c809d1335" providerId="ADAL" clId="{162CA603-C1A1-4395-BD2D-1EC830E9BB10}" dt="2020-09-21T10:35:38.896" v="1" actId="478"/>
          <ac:spMkLst>
            <pc:docMk/>
            <pc:sldMk cId="4218881550" sldId="256"/>
            <ac:spMk id="2" creationId="{216851F4-0335-4326-B4DD-7A42FDAF801F}"/>
          </ac:spMkLst>
        </pc:spChg>
        <pc:spChg chg="mod">
          <ac:chgData name="CLARA" userId="ecb7c3c0-6c5b-49d4-b4a4-d95c809d1335" providerId="ADAL" clId="{162CA603-C1A1-4395-BD2D-1EC830E9BB10}" dt="2020-09-21T10:36:01.285" v="27" actId="20577"/>
          <ac:spMkLst>
            <pc:docMk/>
            <pc:sldMk cId="4218881550" sldId="256"/>
            <ac:spMk id="3" creationId="{94AE9914-2044-484D-AB79-9EF73C7AADF5}"/>
          </ac:spMkLst>
        </pc:spChg>
        <pc:spChg chg="add del mod">
          <ac:chgData name="CLARA" userId="ecb7c3c0-6c5b-49d4-b4a4-d95c809d1335" providerId="ADAL" clId="{162CA603-C1A1-4395-BD2D-1EC830E9BB10}" dt="2020-09-21T10:35:43.369" v="2" actId="478"/>
          <ac:spMkLst>
            <pc:docMk/>
            <pc:sldMk cId="4218881550" sldId="256"/>
            <ac:spMk id="5" creationId="{4FB38C0F-520F-40A8-8D7C-C3E7D111EF4C}"/>
          </ac:spMkLst>
        </pc:spChg>
        <pc:spChg chg="mod">
          <ac:chgData name="CLARA" userId="ecb7c3c0-6c5b-49d4-b4a4-d95c809d1335" providerId="ADAL" clId="{162CA603-C1A1-4395-BD2D-1EC830E9BB10}" dt="2020-09-21T10:37:05.064" v="87" actId="790"/>
          <ac:spMkLst>
            <pc:docMk/>
            <pc:sldMk cId="4218881550" sldId="256"/>
            <ac:spMk id="10" creationId="{A846BE3C-F52E-41DC-B1AA-1C92D8FAA312}"/>
          </ac:spMkLst>
        </pc:spChg>
        <pc:spChg chg="add mod">
          <ac:chgData name="CLARA" userId="ecb7c3c0-6c5b-49d4-b4a4-d95c809d1335" providerId="ADAL" clId="{162CA603-C1A1-4395-BD2D-1EC830E9BB10}" dt="2020-09-21T10:35:44.343" v="3"/>
          <ac:spMkLst>
            <pc:docMk/>
            <pc:sldMk cId="4218881550" sldId="256"/>
            <ac:spMk id="13" creationId="{478B7235-CE13-4444-932D-2FD0FE5E3B03}"/>
          </ac:spMkLst>
        </pc:spChg>
        <pc:picChg chg="mod">
          <ac:chgData name="CLARA" userId="ecb7c3c0-6c5b-49d4-b4a4-d95c809d1335" providerId="ADAL" clId="{162CA603-C1A1-4395-BD2D-1EC830E9BB10}" dt="2020-09-21T10:36:34.542" v="46" actId="1076"/>
          <ac:picMkLst>
            <pc:docMk/>
            <pc:sldMk cId="4218881550" sldId="256"/>
            <ac:picMk id="20" creationId="{9A351692-DAC4-4AB4-9AB8-829CFC530089}"/>
          </ac:picMkLst>
        </pc:picChg>
      </pc:sldChg>
      <pc:sldChg chg="modSp add del mod">
        <pc:chgData name="CLARA" userId="ecb7c3c0-6c5b-49d4-b4a4-d95c809d1335" providerId="ADAL" clId="{162CA603-C1A1-4395-BD2D-1EC830E9BB10}" dt="2020-09-21T11:53:50.425" v="1091" actId="20577"/>
        <pc:sldMkLst>
          <pc:docMk/>
          <pc:sldMk cId="347494124" sldId="270"/>
        </pc:sldMkLst>
        <pc:spChg chg="mod">
          <ac:chgData name="CLARA" userId="ecb7c3c0-6c5b-49d4-b4a4-d95c809d1335" providerId="ADAL" clId="{162CA603-C1A1-4395-BD2D-1EC830E9BB10}" dt="2020-09-21T11:53:50.425" v="1091" actId="20577"/>
          <ac:spMkLst>
            <pc:docMk/>
            <pc:sldMk cId="347494124" sldId="270"/>
            <ac:spMk id="16" creationId="{8ED1B92D-B4FE-4BDC-BC1B-8D73AEDDA3ED}"/>
          </ac:spMkLst>
        </pc:spChg>
      </pc:sldChg>
      <pc:sldChg chg="modSp mod">
        <pc:chgData name="CLARA" userId="ecb7c3c0-6c5b-49d4-b4a4-d95c809d1335" providerId="ADAL" clId="{162CA603-C1A1-4395-BD2D-1EC830E9BB10}" dt="2020-09-21T11:56:45.353" v="1095" actId="790"/>
        <pc:sldMkLst>
          <pc:docMk/>
          <pc:sldMk cId="1146524043" sldId="272"/>
        </pc:sldMkLst>
        <pc:spChg chg="mod">
          <ac:chgData name="CLARA" userId="ecb7c3c0-6c5b-49d4-b4a4-d95c809d1335" providerId="ADAL" clId="{162CA603-C1A1-4395-BD2D-1EC830E9BB10}" dt="2020-09-21T10:37:19.676" v="88"/>
          <ac:spMkLst>
            <pc:docMk/>
            <pc:sldMk cId="1146524043" sldId="272"/>
            <ac:spMk id="2" creationId="{B785CF14-D8C0-48FA-9938-6A476E364986}"/>
          </ac:spMkLst>
        </pc:spChg>
        <pc:spChg chg="mod">
          <ac:chgData name="CLARA" userId="ecb7c3c0-6c5b-49d4-b4a4-d95c809d1335" providerId="ADAL" clId="{162CA603-C1A1-4395-BD2D-1EC830E9BB10}" dt="2020-09-21T11:56:45.353" v="1095" actId="790"/>
          <ac:spMkLst>
            <pc:docMk/>
            <pc:sldMk cId="1146524043" sldId="272"/>
            <ac:spMk id="3" creationId="{2B5986BA-A019-41B3-98B5-0CFB552A4B98}"/>
          </ac:spMkLst>
        </pc:spChg>
      </pc:sldChg>
      <pc:sldChg chg="modSp mod">
        <pc:chgData name="CLARA" userId="ecb7c3c0-6c5b-49d4-b4a4-d95c809d1335" providerId="ADAL" clId="{162CA603-C1A1-4395-BD2D-1EC830E9BB10}" dt="2020-09-21T10:38:27.110" v="93"/>
        <pc:sldMkLst>
          <pc:docMk/>
          <pc:sldMk cId="2552126422" sldId="273"/>
        </pc:sldMkLst>
        <pc:spChg chg="mod">
          <ac:chgData name="CLARA" userId="ecb7c3c0-6c5b-49d4-b4a4-d95c809d1335" providerId="ADAL" clId="{162CA603-C1A1-4395-BD2D-1EC830E9BB10}" dt="2020-09-21T10:37:50.980" v="90"/>
          <ac:spMkLst>
            <pc:docMk/>
            <pc:sldMk cId="2552126422" sldId="273"/>
            <ac:spMk id="2" creationId="{E797F528-5ACE-404E-AE58-F7DA16449F04}"/>
          </ac:spMkLst>
        </pc:spChg>
        <pc:graphicFrameChg chg="mod">
          <ac:chgData name="CLARA" userId="ecb7c3c0-6c5b-49d4-b4a4-d95c809d1335" providerId="ADAL" clId="{162CA603-C1A1-4395-BD2D-1EC830E9BB10}" dt="2020-09-21T10:38:27.110" v="93"/>
          <ac:graphicFrameMkLst>
            <pc:docMk/>
            <pc:sldMk cId="2552126422" sldId="273"/>
            <ac:graphicFrameMk id="4" creationId="{DB19CB77-D8AE-4648-AD09-A22CD8E8F5FA}"/>
          </ac:graphicFrameMkLst>
        </pc:graphicFrameChg>
      </pc:sldChg>
      <pc:sldChg chg="add del ord">
        <pc:chgData name="CLARA" userId="ecb7c3c0-6c5b-49d4-b4a4-d95c809d1335" providerId="ADAL" clId="{162CA603-C1A1-4395-BD2D-1EC830E9BB10}" dt="2020-09-21T10:44:46.038" v="165"/>
        <pc:sldMkLst>
          <pc:docMk/>
          <pc:sldMk cId="1732145609" sldId="274"/>
        </pc:sldMkLst>
      </pc:sldChg>
      <pc:sldChg chg="modSp mod">
        <pc:chgData name="CLARA" userId="ecb7c3c0-6c5b-49d4-b4a4-d95c809d1335" providerId="ADAL" clId="{162CA603-C1A1-4395-BD2D-1EC830E9BB10}" dt="2020-09-21T10:41:29.035" v="113" actId="20577"/>
        <pc:sldMkLst>
          <pc:docMk/>
          <pc:sldMk cId="48642441" sldId="282"/>
        </pc:sldMkLst>
        <pc:spChg chg="mod">
          <ac:chgData name="CLARA" userId="ecb7c3c0-6c5b-49d4-b4a4-d95c809d1335" providerId="ADAL" clId="{162CA603-C1A1-4395-BD2D-1EC830E9BB10}" dt="2020-09-21T10:39:29.217" v="94"/>
          <ac:spMkLst>
            <pc:docMk/>
            <pc:sldMk cId="48642441" sldId="282"/>
            <ac:spMk id="2" creationId="{66727DA2-62BF-4442-A706-9718D08F2559}"/>
          </ac:spMkLst>
        </pc:spChg>
        <pc:graphicFrameChg chg="mod">
          <ac:chgData name="CLARA" userId="ecb7c3c0-6c5b-49d4-b4a4-d95c809d1335" providerId="ADAL" clId="{162CA603-C1A1-4395-BD2D-1EC830E9BB10}" dt="2020-09-21T10:41:29.035" v="113" actId="20577"/>
          <ac:graphicFrameMkLst>
            <pc:docMk/>
            <pc:sldMk cId="48642441" sldId="282"/>
            <ac:graphicFrameMk id="4" creationId="{AB4A2A16-D215-4F4A-8A26-81B913C9CB95}"/>
          </ac:graphicFrameMkLst>
        </pc:graphicFrameChg>
      </pc:sldChg>
      <pc:sldChg chg="modSp add del mod ord">
        <pc:chgData name="CLARA" userId="ecb7c3c0-6c5b-49d4-b4a4-d95c809d1335" providerId="ADAL" clId="{162CA603-C1A1-4395-BD2D-1EC830E9BB10}" dt="2020-09-21T10:43:56.479" v="159"/>
        <pc:sldMkLst>
          <pc:docMk/>
          <pc:sldMk cId="3421305296" sldId="283"/>
        </pc:sldMkLst>
        <pc:spChg chg="mod">
          <ac:chgData name="CLARA" userId="ecb7c3c0-6c5b-49d4-b4a4-d95c809d1335" providerId="ADAL" clId="{162CA603-C1A1-4395-BD2D-1EC830E9BB10}" dt="2020-09-21T10:42:25.139" v="148" actId="20577"/>
          <ac:spMkLst>
            <pc:docMk/>
            <pc:sldMk cId="3421305296" sldId="283"/>
            <ac:spMk id="2" creationId="{6371D5CF-A2EB-4520-8D98-B3F04E1352D5}"/>
          </ac:spMkLst>
        </pc:spChg>
        <pc:graphicFrameChg chg="mod">
          <ac:chgData name="CLARA" userId="ecb7c3c0-6c5b-49d4-b4a4-d95c809d1335" providerId="ADAL" clId="{162CA603-C1A1-4395-BD2D-1EC830E9BB10}" dt="2020-09-21T10:43:38.723" v="155"/>
          <ac:graphicFrameMkLst>
            <pc:docMk/>
            <pc:sldMk cId="3421305296" sldId="283"/>
            <ac:graphicFrameMk id="4" creationId="{BD09B267-C1F5-41D1-8F45-ABCE46BA659C}"/>
          </ac:graphicFrameMkLst>
        </pc:graphicFrameChg>
      </pc:sldChg>
      <pc:sldChg chg="add del">
        <pc:chgData name="CLARA" userId="ecb7c3c0-6c5b-49d4-b4a4-d95c809d1335" providerId="ADAL" clId="{162CA603-C1A1-4395-BD2D-1EC830E9BB10}" dt="2020-09-21T10:44:09.227" v="161"/>
        <pc:sldMkLst>
          <pc:docMk/>
          <pc:sldMk cId="1303199685" sldId="284"/>
        </pc:sldMkLst>
      </pc:sldChg>
      <pc:sldChg chg="modSp mod">
        <pc:chgData name="CLARA" userId="ecb7c3c0-6c5b-49d4-b4a4-d95c809d1335" providerId="ADAL" clId="{162CA603-C1A1-4395-BD2D-1EC830E9BB10}" dt="2020-09-21T10:56:15.913" v="851" actId="20577"/>
        <pc:sldMkLst>
          <pc:docMk/>
          <pc:sldMk cId="2947913737" sldId="285"/>
        </pc:sldMkLst>
        <pc:spChg chg="mod">
          <ac:chgData name="CLARA" userId="ecb7c3c0-6c5b-49d4-b4a4-d95c809d1335" providerId="ADAL" clId="{162CA603-C1A1-4395-BD2D-1EC830E9BB10}" dt="2020-09-21T10:45:19.144" v="192" actId="20577"/>
          <ac:spMkLst>
            <pc:docMk/>
            <pc:sldMk cId="2947913737" sldId="285"/>
            <ac:spMk id="2" creationId="{D8289487-7C4B-424B-B953-7B61604DBAD6}"/>
          </ac:spMkLst>
        </pc:spChg>
        <pc:spChg chg="mod">
          <ac:chgData name="CLARA" userId="ecb7c3c0-6c5b-49d4-b4a4-d95c809d1335" providerId="ADAL" clId="{162CA603-C1A1-4395-BD2D-1EC830E9BB10}" dt="2020-09-21T10:56:15.913" v="851" actId="20577"/>
          <ac:spMkLst>
            <pc:docMk/>
            <pc:sldMk cId="2947913737" sldId="285"/>
            <ac:spMk id="4" creationId="{A7EAD81D-DA1F-4729-ACF2-DF3E5DB64228}"/>
          </ac:spMkLst>
        </pc:spChg>
        <pc:spChg chg="mod">
          <ac:chgData name="CLARA" userId="ecb7c3c0-6c5b-49d4-b4a4-d95c809d1335" providerId="ADAL" clId="{162CA603-C1A1-4395-BD2D-1EC830E9BB10}" dt="2020-09-21T10:51:57.733" v="738" actId="20577"/>
          <ac:spMkLst>
            <pc:docMk/>
            <pc:sldMk cId="2947913737" sldId="285"/>
            <ac:spMk id="6" creationId="{B3241D9F-834B-40DB-9C3E-3CE32D05AE36}"/>
          </ac:spMkLst>
        </pc:spChg>
      </pc:sldChg>
      <pc:sldChg chg="modSp mod">
        <pc:chgData name="CLARA" userId="ecb7c3c0-6c5b-49d4-b4a4-d95c809d1335" providerId="ADAL" clId="{162CA603-C1A1-4395-BD2D-1EC830E9BB10}" dt="2020-09-21T12:01:52.787" v="1158" actId="20577"/>
        <pc:sldMkLst>
          <pc:docMk/>
          <pc:sldMk cId="691399345" sldId="286"/>
        </pc:sldMkLst>
        <pc:spChg chg="mod">
          <ac:chgData name="CLARA" userId="ecb7c3c0-6c5b-49d4-b4a4-d95c809d1335" providerId="ADAL" clId="{162CA603-C1A1-4395-BD2D-1EC830E9BB10}" dt="2020-09-21T10:52:59.762" v="774" actId="20577"/>
          <ac:spMkLst>
            <pc:docMk/>
            <pc:sldMk cId="691399345" sldId="286"/>
            <ac:spMk id="2" creationId="{7DBE8BFB-52D6-4E9A-8CD2-E65EC35284C6}"/>
          </ac:spMkLst>
        </pc:spChg>
        <pc:spChg chg="mod">
          <ac:chgData name="CLARA" userId="ecb7c3c0-6c5b-49d4-b4a4-d95c809d1335" providerId="ADAL" clId="{162CA603-C1A1-4395-BD2D-1EC830E9BB10}" dt="2020-09-21T10:58:07.468" v="872" actId="20577"/>
          <ac:spMkLst>
            <pc:docMk/>
            <pc:sldMk cId="691399345" sldId="286"/>
            <ac:spMk id="3" creationId="{03CC80CB-1D76-4F51-A22B-4F793F90DCA9}"/>
          </ac:spMkLst>
        </pc:spChg>
        <pc:spChg chg="mod">
          <ac:chgData name="CLARA" userId="ecb7c3c0-6c5b-49d4-b4a4-d95c809d1335" providerId="ADAL" clId="{162CA603-C1A1-4395-BD2D-1EC830E9BB10}" dt="2020-09-21T12:01:52.787" v="1158" actId="20577"/>
          <ac:spMkLst>
            <pc:docMk/>
            <pc:sldMk cId="691399345" sldId="286"/>
            <ac:spMk id="4" creationId="{8301A81D-A773-4BA3-A218-B7EE7EB67384}"/>
          </ac:spMkLst>
        </pc:spChg>
      </pc:sldChg>
      <pc:sldChg chg="modSp mod">
        <pc:chgData name="CLARA" userId="ecb7c3c0-6c5b-49d4-b4a4-d95c809d1335" providerId="ADAL" clId="{162CA603-C1A1-4395-BD2D-1EC830E9BB10}" dt="2020-09-21T12:00:57.651" v="1106" actId="20577"/>
        <pc:sldMkLst>
          <pc:docMk/>
          <pc:sldMk cId="3012642254" sldId="287"/>
        </pc:sldMkLst>
        <pc:spChg chg="mod">
          <ac:chgData name="CLARA" userId="ecb7c3c0-6c5b-49d4-b4a4-d95c809d1335" providerId="ADAL" clId="{162CA603-C1A1-4395-BD2D-1EC830E9BB10}" dt="2020-09-21T10:58:22.288" v="873"/>
          <ac:spMkLst>
            <pc:docMk/>
            <pc:sldMk cId="3012642254" sldId="287"/>
            <ac:spMk id="2" creationId="{7DBE8BFB-52D6-4E9A-8CD2-E65EC35284C6}"/>
          </ac:spMkLst>
        </pc:spChg>
        <pc:spChg chg="mod">
          <ac:chgData name="CLARA" userId="ecb7c3c0-6c5b-49d4-b4a4-d95c809d1335" providerId="ADAL" clId="{162CA603-C1A1-4395-BD2D-1EC830E9BB10}" dt="2020-09-21T12:00:57.651" v="1106" actId="20577"/>
          <ac:spMkLst>
            <pc:docMk/>
            <pc:sldMk cId="3012642254" sldId="287"/>
            <ac:spMk id="4" creationId="{8301A81D-A773-4BA3-A218-B7EE7EB67384}"/>
          </ac:spMkLst>
        </pc:spChg>
        <pc:graphicFrameChg chg="mod">
          <ac:chgData name="CLARA" userId="ecb7c3c0-6c5b-49d4-b4a4-d95c809d1335" providerId="ADAL" clId="{162CA603-C1A1-4395-BD2D-1EC830E9BB10}" dt="2020-09-21T11:52:59.719" v="1087" actId="20577"/>
          <ac:graphicFrameMkLst>
            <pc:docMk/>
            <pc:sldMk cId="3012642254" sldId="287"/>
            <ac:graphicFrameMk id="5" creationId="{718A4DBF-63CA-4D46-A5EE-13D8E33E4C96}"/>
          </ac:graphicFrameMkLst>
        </pc:graphicFrameChg>
        <pc:picChg chg="mod">
          <ac:chgData name="CLARA" userId="ecb7c3c0-6c5b-49d4-b4a4-d95c809d1335" providerId="ADAL" clId="{162CA603-C1A1-4395-BD2D-1EC830E9BB10}" dt="2020-09-21T11:53:05.730" v="1088" actId="1076"/>
          <ac:picMkLst>
            <pc:docMk/>
            <pc:sldMk cId="3012642254" sldId="287"/>
            <ac:picMk id="1026" creationId="{2B7EB99E-9033-4876-A7E2-883FA19418A9}"/>
          </ac:picMkLst>
        </pc:picChg>
        <pc:picChg chg="mod">
          <ac:chgData name="CLARA" userId="ecb7c3c0-6c5b-49d4-b4a4-d95c809d1335" providerId="ADAL" clId="{162CA603-C1A1-4395-BD2D-1EC830E9BB10}" dt="2020-09-21T11:01:12.456" v="896" actId="14100"/>
          <ac:picMkLst>
            <pc:docMk/>
            <pc:sldMk cId="3012642254" sldId="287"/>
            <ac:picMk id="1028" creationId="{5BE8F0F3-5A48-471F-82AF-2E60E4279AC7}"/>
          </ac:picMkLst>
        </pc:picChg>
      </pc:sldChg>
      <pc:sldChg chg="modSp mod">
        <pc:chgData name="CLARA" userId="ecb7c3c0-6c5b-49d4-b4a4-d95c809d1335" providerId="ADAL" clId="{162CA603-C1A1-4395-BD2D-1EC830E9BB10}" dt="2020-09-21T12:01:07.615" v="1139" actId="20577"/>
        <pc:sldMkLst>
          <pc:docMk/>
          <pc:sldMk cId="2607868992" sldId="288"/>
        </pc:sldMkLst>
        <pc:spChg chg="mod">
          <ac:chgData name="CLARA" userId="ecb7c3c0-6c5b-49d4-b4a4-d95c809d1335" providerId="ADAL" clId="{162CA603-C1A1-4395-BD2D-1EC830E9BB10}" dt="2020-09-21T11:29:08.611" v="982"/>
          <ac:spMkLst>
            <pc:docMk/>
            <pc:sldMk cId="2607868992" sldId="288"/>
            <ac:spMk id="2" creationId="{7DBE8BFB-52D6-4E9A-8CD2-E65EC35284C6}"/>
          </ac:spMkLst>
        </pc:spChg>
        <pc:spChg chg="mod">
          <ac:chgData name="CLARA" userId="ecb7c3c0-6c5b-49d4-b4a4-d95c809d1335" providerId="ADAL" clId="{162CA603-C1A1-4395-BD2D-1EC830E9BB10}" dt="2020-09-21T12:01:07.615" v="1139" actId="20577"/>
          <ac:spMkLst>
            <pc:docMk/>
            <pc:sldMk cId="2607868992" sldId="288"/>
            <ac:spMk id="4" creationId="{8301A81D-A773-4BA3-A218-B7EE7EB67384}"/>
          </ac:spMkLst>
        </pc:spChg>
        <pc:graphicFrameChg chg="mod">
          <ac:chgData name="CLARA" userId="ecb7c3c0-6c5b-49d4-b4a4-d95c809d1335" providerId="ADAL" clId="{162CA603-C1A1-4395-BD2D-1EC830E9BB10}" dt="2020-09-21T11:52:08.740" v="1074" actId="20577"/>
          <ac:graphicFrameMkLst>
            <pc:docMk/>
            <pc:sldMk cId="2607868992" sldId="288"/>
            <ac:graphicFrameMk id="5" creationId="{718A4DBF-63CA-4D46-A5EE-13D8E33E4C96}"/>
          </ac:graphicFrameMkLst>
        </pc:graphicFrameChg>
        <pc:picChg chg="mod">
          <ac:chgData name="CLARA" userId="ecb7c3c0-6c5b-49d4-b4a4-d95c809d1335" providerId="ADAL" clId="{162CA603-C1A1-4395-BD2D-1EC830E9BB10}" dt="2020-09-21T11:52:15.612" v="1075" actId="1076"/>
          <ac:picMkLst>
            <pc:docMk/>
            <pc:sldMk cId="2607868992" sldId="288"/>
            <ac:picMk id="2050" creationId="{15075828-B245-47B2-A36D-484632C39D79}"/>
          </ac:picMkLst>
        </pc:picChg>
      </pc:sldChg>
    </pc:docChg>
  </pc:docChgLst>
</pc:chgInfo>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s-ES" sz="1800" kern="1200" dirty="0">
              <a:solidFill>
                <a:prstClr val="black"/>
              </a:solidFill>
              <a:latin typeface="Speak Pro" panose="020F0502020204030204"/>
              <a:ea typeface="+mn-ea"/>
              <a:cs typeface="+mn-cs"/>
            </a:rPr>
            <a:t>Elaborar nuevos contenidos de capacitación sobre métodos y aplicaciones de la construcción en madera con eficiencia energética</a:t>
          </a: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es-ES" dirty="0">
              <a:solidFill>
                <a:schemeClr val="tx1"/>
              </a:solidFill>
            </a:rPr>
            <a:t>Elaborar materiales didácticos, pautas de integración de FP, y una guía docente para apoyar a los proveedores de FP a integrar nuevas tecnologías y procesos de construcción con madera en sus ofertas de aprendizajes basados en el puesto de trabajo y cursos de formación.</a:t>
          </a:r>
          <a:endParaRPr lang="de-DE"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es-ES" sz="1800" kern="1200" dirty="0">
              <a:solidFill>
                <a:prstClr val="black"/>
              </a:solidFill>
              <a:latin typeface="Speak Pro" panose="020F0502020204030204"/>
              <a:ea typeface="+mn-ea"/>
              <a:cs typeface="+mn-cs"/>
            </a:rPr>
            <a:t>Mejorar la cooperación entre los proveedores de FP y las empresas para proporcionar oportunidades que permitan a los alumnos aplicar los conocimientos y las habilidades adquiridas en situaciones de la vida real.</a:t>
          </a: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876D313-3C2E-4782-8688-E920C284DE7C}" srcId="{13BE6781-AE20-443C-A09E-E4732D5AE6DA}" destId="{A9BCB335-A509-43C0-993F-64602AC78AB7}" srcOrd="1" destOrd="0" parTransId="{490AE01A-9BCE-4982-99E3-40A33E411B38}" sibTransId="{9683A5B5-8465-43A7-B134-97830B8B935E}"/>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6E7F2373-7350-47DD-A8B6-EC93F814F79E}" srcId="{13BE6781-AE20-443C-A09E-E4732D5AE6DA}" destId="{CE1D0A50-5690-4361-9412-CA9D7ABB544A}" srcOrd="2" destOrd="0" parTransId="{95DE575A-F8B5-48EA-9332-D878E4174345}" sibTransId="{911ED5B1-BA83-4A11-A377-7FF5747894BD}"/>
    <dgm:cxn modelId="{C381FA82-6552-4F83-9936-6ED2606A4EB4}" type="presOf" srcId="{A9BCB335-A509-43C0-993F-64602AC78AB7}" destId="{F9C3B530-B2F3-4B2F-A3F9-44979AA45320}"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CE0B8CB2-68DE-4ECC-A672-6EBD825EDDE8}" type="presOf" srcId="{86960F3F-DA0E-497A-8C13-276EE9D5F588}" destId="{76AE0B35-C20B-436B-A4E6-B711AE52CC99}"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en-GB" sz="1600" b="1" noProof="0" dirty="0" err="1">
              <a:solidFill>
                <a:schemeClr val="tx1"/>
              </a:solidFill>
              <a:latin typeface="+mn-lt"/>
            </a:rPr>
            <a:t>Empleados</a:t>
          </a:r>
          <a:r>
            <a:rPr lang="en-GB" sz="1600" b="1" noProof="0" dirty="0">
              <a:solidFill>
                <a:schemeClr val="tx1"/>
              </a:solidFill>
              <a:latin typeface="+mn-lt"/>
            </a:rPr>
            <a:t> del sector de la </a:t>
          </a:r>
          <a:r>
            <a:rPr lang="en-GB" sz="1600" b="1" noProof="0" dirty="0" err="1">
              <a:solidFill>
                <a:schemeClr val="tx1"/>
              </a:solidFill>
              <a:latin typeface="+mn-lt"/>
            </a:rPr>
            <a:t>construcción</a:t>
          </a:r>
          <a:endParaRPr lang="en-GB" sz="1600" b="1" noProof="0" dirty="0">
            <a:solidFill>
              <a:schemeClr val="tx1"/>
            </a:solidFill>
            <a:latin typeface="+mn-lt"/>
          </a:endParaRP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es-ES" sz="1200" b="1" noProof="0" dirty="0">
              <a:solidFill>
                <a:schemeClr val="tx1"/>
              </a:solidFill>
              <a:latin typeface="+mn-lt"/>
            </a:rPr>
            <a:t>Aprendices de FP y aprendizaje basado en el puesto de trabajo en el sector de la construcción</a:t>
          </a:r>
          <a:endParaRPr lang="en-GB" sz="1200" b="1" noProof="0" dirty="0">
            <a:solidFill>
              <a:schemeClr val="tx1"/>
            </a:solidFill>
            <a:latin typeface="+mn-lt"/>
          </a:endParaRP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es-ES" sz="1400" b="1" noProof="0" dirty="0">
              <a:solidFill>
                <a:schemeClr val="tx1"/>
              </a:solidFill>
              <a:latin typeface="+mn-lt"/>
            </a:rPr>
            <a:t>Representantes del sector y encargados de la formulación de políticas</a:t>
          </a:r>
          <a:endParaRPr lang="en-GB" sz="1400" b="1" noProof="0" dirty="0">
            <a:solidFill>
              <a:schemeClr val="tx1"/>
            </a:solidFill>
            <a:latin typeface="+mn-lt"/>
          </a:endParaRP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en-GB" sz="1600" b="1" noProof="0" dirty="0" err="1">
              <a:solidFill>
                <a:schemeClr val="tx1"/>
              </a:solidFill>
              <a:latin typeface="+mn-lt"/>
            </a:rPr>
            <a:t>Proveedores</a:t>
          </a:r>
          <a:r>
            <a:rPr lang="en-GB" sz="1600" b="1" noProof="0" dirty="0">
              <a:solidFill>
                <a:schemeClr val="tx1"/>
              </a:solidFill>
              <a:latin typeface="+mn-lt"/>
            </a:rPr>
            <a:t> de FP y </a:t>
          </a:r>
          <a:r>
            <a:rPr lang="en-GB" sz="1600" b="1" noProof="0" dirty="0" err="1">
              <a:solidFill>
                <a:schemeClr val="tx1"/>
              </a:solidFill>
              <a:latin typeface="+mn-lt"/>
            </a:rPr>
            <a:t>aprendizaje</a:t>
          </a:r>
          <a:r>
            <a:rPr lang="en-GB" sz="1600" b="1" noProof="0" dirty="0">
              <a:solidFill>
                <a:schemeClr val="tx1"/>
              </a:solidFill>
              <a:latin typeface="+mn-lt"/>
            </a:rPr>
            <a:t> </a:t>
          </a:r>
          <a:r>
            <a:rPr lang="en-GB" sz="1600" b="1" noProof="0" dirty="0" err="1">
              <a:solidFill>
                <a:schemeClr val="tx1"/>
              </a:solidFill>
              <a:latin typeface="+mn-lt"/>
            </a:rPr>
            <a:t>basado</a:t>
          </a:r>
          <a:r>
            <a:rPr lang="en-GB" sz="1600" b="1" noProof="0" dirty="0">
              <a:solidFill>
                <a:schemeClr val="tx1"/>
              </a:solidFill>
              <a:latin typeface="+mn-lt"/>
            </a:rPr>
            <a:t> </a:t>
          </a:r>
          <a:r>
            <a:rPr lang="en-GB" sz="1600" b="1" noProof="0" dirty="0" err="1">
              <a:solidFill>
                <a:schemeClr val="tx1"/>
              </a:solidFill>
              <a:latin typeface="+mn-lt"/>
            </a:rPr>
            <a:t>en</a:t>
          </a:r>
          <a:r>
            <a:rPr lang="en-GB" sz="1600" b="1" noProof="0" dirty="0">
              <a:solidFill>
                <a:schemeClr val="tx1"/>
              </a:solidFill>
              <a:latin typeface="+mn-lt"/>
            </a:rPr>
            <a:t> el </a:t>
          </a:r>
          <a:r>
            <a:rPr lang="en-GB" sz="1600" b="1" noProof="0" dirty="0" err="1">
              <a:solidFill>
                <a:schemeClr val="tx1"/>
              </a:solidFill>
              <a:latin typeface="+mn-lt"/>
            </a:rPr>
            <a:t>trabajo</a:t>
          </a:r>
          <a:endParaRPr lang="en-GB" sz="1600" b="1" noProof="0" dirty="0">
            <a:solidFill>
              <a:schemeClr val="tx1"/>
            </a:solidFill>
            <a:latin typeface="+mn-lt"/>
          </a:endParaRP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es-ES" sz="1600" b="1" noProof="0" dirty="0">
              <a:solidFill>
                <a:schemeClr val="tx1"/>
              </a:solidFill>
              <a:latin typeface="+mn-lt"/>
            </a:rPr>
            <a:t>Asociaciones redes y socios  sociales</a:t>
          </a:r>
          <a:endParaRPr lang="en-GB" sz="1600" b="1" noProof="0" dirty="0">
            <a:solidFill>
              <a:schemeClr val="tx1"/>
            </a:solidFill>
            <a:latin typeface="+mn-lt"/>
          </a:endParaRP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es-ES" sz="1600" b="1" noProof="0" dirty="0">
              <a:solidFill>
                <a:schemeClr val="tx1"/>
              </a:solidFill>
              <a:latin typeface="+mn-lt"/>
            </a:rPr>
            <a:t>Autoridades de FP y órganos de orientación profesional</a:t>
          </a:r>
          <a:endParaRPr lang="en-GB" sz="1600" b="1" noProof="0" dirty="0">
            <a:solidFill>
              <a:schemeClr val="tx1"/>
            </a:solidFill>
            <a:latin typeface="+mn-lt"/>
          </a:endParaRP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339F4403-67C2-4B5D-B337-ACAFA366DCF5}" srcId="{F3FBD6A1-975F-4A83-AAD8-7A56B2B3ECAE}" destId="{F4881A8B-452B-4FF6-9E29-84B29BBFA604}" srcOrd="0" destOrd="0" parTransId="{49E2572C-C4AE-4CFB-834C-BA379A2CDA77}" sibTransId="{74D8AE13-40F5-43B0-A2EC-3D7264E750AB}"/>
    <dgm:cxn modelId="{71459D05-3275-4C5D-BE17-E0B4A48D9DA5}" type="presOf" srcId="{A6D362CA-011C-4C5D-AEA4-066BBE7E5C90}" destId="{0DBBC759-5570-4308-8041-9147F0CA8A39}" srcOrd="0" destOrd="0" presId="urn:microsoft.com/office/officeart/2008/layout/HexagonCluster"/>
    <dgm:cxn modelId="{542EA514-6C38-44ED-9EB7-5B4E2D35142A}" type="presOf" srcId="{EA412083-C06B-4B8B-A9D0-03215394DB85}" destId="{15B578F2-8161-4BB1-AE54-9CFA19206E2D}" srcOrd="0" destOrd="0" presId="urn:microsoft.com/office/officeart/2008/layout/HexagonCluster"/>
    <dgm:cxn modelId="{E7E36918-AE7D-4544-857D-1D20730D1331}" type="presOf" srcId="{F34667AE-CCD0-4E79-B360-1175F7385087}" destId="{AC74F8A0-CB34-445C-B863-1FCDC14E6202}" srcOrd="0" destOrd="0" presId="urn:microsoft.com/office/officeart/2008/layout/HexagonCluster"/>
    <dgm:cxn modelId="{C56E223C-CB71-4CA1-9447-15FF068388F2}" srcId="{F3FBD6A1-975F-4A83-AAD8-7A56B2B3ECAE}" destId="{A9D7D8E7-2417-4782-90AB-3CCA571E5ED2}" srcOrd="2" destOrd="0" parTransId="{B1E1EB88-8974-4308-81B0-CE844DC77477}" sibTransId="{950CAE2F-8045-4DED-86DF-4F45A2F19D2F}"/>
    <dgm:cxn modelId="{A3DE7C5F-01BC-4D83-B95A-68CBE7B638D7}" type="presOf" srcId="{F3FBD6A1-975F-4A83-AAD8-7A56B2B3ECAE}" destId="{6DF2AB86-CAC7-445F-B7E5-5E8F95147B4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2F4C4891-6714-480F-9A0D-1E30D11F8292}" type="presOf" srcId="{950CAE2F-8045-4DED-86DF-4F45A2F19D2F}" destId="{F201E3AA-F5E5-4852-B3B4-3BE5388DC230}" srcOrd="0" destOrd="0" presId="urn:microsoft.com/office/officeart/2008/layout/HexagonCluster"/>
    <dgm:cxn modelId="{C7442198-AB07-429E-93C9-B208B726FAD2}" type="presOf" srcId="{204CBA1D-3268-4CBA-A23E-63E77714F7BD}" destId="{F456E5FD-AF72-4371-A5EF-83C25B995706}"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3807FA2-A170-47A4-94D7-6B87E6C90ECE}" srcId="{F3FBD6A1-975F-4A83-AAD8-7A56B2B3ECAE}" destId="{03D79628-D53E-4457-BA19-E69580BE2BE2}" srcOrd="3" destOrd="0" parTransId="{DFF0989F-B38A-4D4D-A944-EC0E77EE0B0E}" sibTransId="{204CBA1D-3268-4CBA-A23E-63E77714F7BD}"/>
    <dgm:cxn modelId="{55934DA9-C610-4D63-95EC-E1EEED25F3A2}" srcId="{F3FBD6A1-975F-4A83-AAD8-7A56B2B3ECAE}" destId="{27DBBAD4-8CC9-48B0-B2B4-CDAE8A905D33}" srcOrd="1" destOrd="0" parTransId="{60E4CFD4-5F38-4B3D-A6B5-7AD4343B9F09}" sibTransId="{9AA79C30-AA11-403E-8C4A-662001F235C0}"/>
    <dgm:cxn modelId="{48DEB8AC-4DD6-49C8-A77E-3470445754FD}" type="presOf" srcId="{ECA9E171-5064-4DBF-82FD-1F245E8843E3}" destId="{8B3DB7FA-D7A1-4AC4-8CBD-AF0DF855B2B8}" srcOrd="0" destOrd="0" presId="urn:microsoft.com/office/officeart/2008/layout/HexagonCluster"/>
    <dgm:cxn modelId="{1A585DC4-8DFC-43CB-8D73-F46641DC808D}" srcId="{F3FBD6A1-975F-4A83-AAD8-7A56B2B3ECAE}" destId="{EA412083-C06B-4B8B-A9D0-03215394DB85}" srcOrd="5" destOrd="0" parTransId="{BB84AAB1-B07A-4751-AE34-116563DA5AEE}" sibTransId="{ECA9E171-5064-4DBF-82FD-1F245E8843E3}"/>
    <dgm:cxn modelId="{C4C249FB-8EBE-4E65-B097-54A16D0A3E47}" type="presOf" srcId="{9AA79C30-AA11-403E-8C4A-662001F235C0}" destId="{58A37FA7-AB96-4B10-B690-BCC429A5ACCC}"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nSpc>
              <a:spcPct val="100000"/>
            </a:lnSpc>
            <a:defRPr b="1"/>
          </a:pPr>
          <a:r>
            <a:rPr lang="es-ES" b="1" dirty="0">
              <a:effectLst/>
              <a:latin typeface="Bahnschrift SemiBold SemiConden" panose="020B0502040204020203" pitchFamily="34" charset="0"/>
            </a:rPr>
            <a:t>O1 Análisis del aprendizaje basado en el trabajo UPWOOD</a:t>
          </a:r>
          <a:endParaRPr lang="en-GB"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just">
            <a:lnSpc>
              <a:spcPct val="100000"/>
            </a:lnSpc>
          </a:pPr>
          <a:r>
            <a:rPr lang="es-ES" sz="1600" b="1" dirty="0"/>
            <a:t>Análisis de las necesidades actuales y futuras en materia de aptitudes y conocimientos que conduzcan a la obtención de resultados de aprendizaje
</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nSpc>
              <a:spcPct val="100000"/>
            </a:lnSpc>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Unidades de aprendizaje UPWOOD y recursos educativos abiertos</a:t>
          </a: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just">
            <a:lnSpc>
              <a:spcPct val="100000"/>
            </a:lnSpc>
          </a:pPr>
          <a:r>
            <a:rPr lang="es-ES" sz="1600" b="1" dirty="0"/>
            <a:t>Elaboración de la estructura de un programa de estudios sobre tecnologías, métodos y aplicaciones prácticas de la carpintería innovadoras y eficientes desde el punto de vista energético.</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8B29D8CE-40D6-40FB-BE34-0AEE1D83D047}">
      <dgm:prSet phldrT="[Texto]" custT="1"/>
      <dgm:spPr/>
      <dgm:t>
        <a:bodyPr/>
        <a:lstStyle/>
        <a:p>
          <a:pPr algn="just">
            <a:lnSpc>
              <a:spcPct val="100000"/>
            </a:lnSpc>
          </a:pPr>
          <a:r>
            <a:rPr lang="es-ES" sz="1600" b="1" dirty="0"/>
            <a:t>Creación de los materiales pedagógicos correspondientes que se ofrecerán como recursos de educación abierta.
</a:t>
          </a:r>
          <a:endParaRPr lang="es-ES" sz="1600" dirty="0"/>
        </a:p>
      </dgm:t>
    </dgm:pt>
    <dgm:pt modelId="{767E42EF-E10D-486D-808A-089DC767FD94}" type="parTrans" cxnId="{85B0E9FB-9365-4A3C-AED4-952415AA65DD}">
      <dgm:prSet/>
      <dgm:spPr/>
      <dgm:t>
        <a:bodyPr/>
        <a:lstStyle/>
        <a:p>
          <a:pPr algn="ctr"/>
          <a:endParaRPr lang="es-ES"/>
        </a:p>
      </dgm:t>
    </dgm:pt>
    <dgm:pt modelId="{A1560F27-22FF-4D70-A3A9-E6191B9ADCE8}" type="sibTrans" cxnId="{85B0E9FB-9365-4A3C-AED4-952415AA65D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87301" custScaleY="85531" custLinFactX="1788" custLinFactNeighborX="100000" custLinFactNeighborY="-1105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3236" custLinFactNeighborY="-32641">
        <dgm:presLayoutVars>
          <dgm:chMax val="0"/>
          <dgm:chPref val="0"/>
        </dgm:presLayoutVars>
      </dgm:prSet>
      <dgm:spPr/>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301" custScaleY="85531" custLinFactNeighborX="72842" custLinFactNeighborY="-60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pt>
  </dgm:ptLst>
  <dgm:cxnLst>
    <dgm:cxn modelId="{29C27243-17FF-4465-94F6-47B88301C494}" type="presOf" srcId="{83B98DFA-06B7-4952-AB9E-06AB78B5F41E}" destId="{98670840-0329-4479-BC9E-FBB20689B381}" srcOrd="0" destOrd="0" presId="urn:microsoft.com/office/officeart/2018/2/layout/IconLabelDescriptionList"/>
    <dgm:cxn modelId="{7D463A47-344E-4A58-B14A-1C6ECCBF264E}" type="presOf" srcId="{4A04A4D8-40FE-4DD7-9E17-3D9CCEADD869}" destId="{4F7CDD7F-A9C2-4E62-BF77-FF20C73DD6CD}"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E2703A82-BFB9-4373-A437-7EBB70FD0452}" type="presOf" srcId="{0B9D5F6F-A93F-4A8E-B0C1-7F247F553645}" destId="{22B52FA8-323D-4237-8579-6C0956CDE855}" srcOrd="0" destOrd="0" presId="urn:microsoft.com/office/officeart/2018/2/layout/IconLabelDescriptionList"/>
    <dgm:cxn modelId="{F38E6D93-84FC-4080-A340-8B38B1B6A1A7}" type="presOf" srcId="{8B29D8CE-40D6-40FB-BE34-0AEE1D83D047}" destId="{22B52FA8-323D-4237-8579-6C0956CDE855}" srcOrd="0" destOrd="1" presId="urn:microsoft.com/office/officeart/2018/2/layout/IconLabelDescriptionList"/>
    <dgm:cxn modelId="{12258399-BC30-4F78-A188-02A1C84F186F}" type="presOf" srcId="{27D68341-B3EA-41BA-AB05-425E96CA1226}" destId="{39F9AACF-2A04-407A-81D6-115FE062FB6B}"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5C03CB5-A02D-4A96-B666-0C7FE932B786}" type="presOf" srcId="{B3210104-D82B-456F-9232-47A07B786100}" destId="{DFA55830-17BD-43B0-AC51-F79C46BBCFF3}" srcOrd="0" destOrd="0"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85B0E9FB-9365-4A3C-AED4-952415AA65DD}" srcId="{4A04A4D8-40FE-4DD7-9E17-3D9CCEADD869}" destId="{8B29D8CE-40D6-40FB-BE34-0AEE1D83D047}" srcOrd="1" destOrd="0" parTransId="{767E42EF-E10D-486D-808A-089DC767FD94}" sibTransId="{A1560F27-22FF-4D70-A3A9-E6191B9ADCE8}"/>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Escenarios de formación en línea</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nSpc>
              <a:spcPct val="100000"/>
            </a:lnSpc>
          </a:pPr>
          <a:r>
            <a:rPr lang="es-ES" sz="1700" b="1" kern="1200" dirty="0">
              <a:solidFill>
                <a:prstClr val="black">
                  <a:hueOff val="0"/>
                  <a:satOff val="0"/>
                  <a:lumOff val="0"/>
                  <a:alphaOff val="0"/>
                </a:prstClr>
              </a:solidFill>
              <a:latin typeface="Speak Pro" panose="020F0502020204030204"/>
              <a:ea typeface="+mn-ea"/>
              <a:cs typeface="+mn-cs"/>
            </a:rPr>
            <a:t>Elaboración, ensayo e impartición de Escenarios de capacitación en línea sobre el trabajo con madera en la construcción, promoviendo la adopción de prácticas innovadoras y flexibles en materia de educación y formación profesional.</a:t>
          </a: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just">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Marco para la integración de componentes del entorno en el plan de estudios y los planes de certificación de aprendizaje en el puesto de trabajo  del sector de la construcción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just">
            <a:lnSpc>
              <a:spcPct val="100000"/>
            </a:lnSpc>
          </a:pPr>
          <a:r>
            <a:rPr lang="es-ES" sz="1700" b="1" kern="1200" dirty="0">
              <a:solidFill>
                <a:prstClr val="black">
                  <a:hueOff val="0"/>
                  <a:satOff val="0"/>
                  <a:lumOff val="0"/>
                  <a:alphaOff val="0"/>
                </a:prstClr>
              </a:solidFill>
              <a:latin typeface="Speak Pro" panose="020F0502020204030204"/>
              <a:ea typeface="+mn-ea"/>
              <a:cs typeface="+mn-cs"/>
            </a:rPr>
            <a:t>Participación de los principales encargados de la formulación de políticas y las partes interesadas en el reconocimiento de los resultados del aprendizaje en materia de madera, así como en el apoyo a la integración de las aptitudes para el trabajo de la madera en la construcción en las normas profesionales.
</a:t>
          </a: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pt>
  </dgm:ptLst>
  <dgm:cxnLst>
    <dgm:cxn modelId="{2C795705-A840-44DD-92C4-71AFCD75B519}" type="presOf" srcId="{83B98DFA-06B7-4952-AB9E-06AB78B5F41E}" destId="{487F79D7-FB55-41FC-A143-A3D5CDEC3469}" srcOrd="0" destOrd="0" presId="urn:microsoft.com/office/officeart/2018/2/layout/IconLabelDescriptionList"/>
    <dgm:cxn modelId="{6604AF2B-AC43-4946-B462-ECF900C120E2}" type="presOf" srcId="{27D68341-B3EA-41BA-AB05-425E96CA1226}" destId="{8E5C0653-011F-4FBB-90D2-C84EE74CFDB3}" srcOrd="0" destOrd="0" presId="urn:microsoft.com/office/officeart/2018/2/layout/IconLabelDescriptionList"/>
    <dgm:cxn modelId="{78B61060-2D7D-4181-865B-391368AB977C}" type="presOf" srcId="{4A04A4D8-40FE-4DD7-9E17-3D9CCEADD869}" destId="{9C98623C-C148-484C-BBC4-3976851C592A}"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223B776B-C775-4E2B-9D8D-A1E2820E8AB9}" type="presOf" srcId="{B3210104-D82B-456F-9232-47A07B786100}" destId="{B0F20899-AF1D-406D-B655-4FA20D549732}" srcOrd="0" destOrd="0" presId="urn:microsoft.com/office/officeart/2018/2/layout/IconLabelDescriptionList"/>
    <dgm:cxn modelId="{C827E97D-FD36-44CD-8717-DC78DD8349BA}" type="presOf" srcId="{0B9D5F6F-A93F-4A8E-B0C1-7F247F553645}" destId="{92A671D0-B4CE-4333-977F-B01118B1280A}"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05185F6-9133-4FF2-90BC-BC0AFF70E57E}" srcId="{27D68341-B3EA-41BA-AB05-425E96CA1226}" destId="{B3210104-D82B-456F-9232-47A07B786100}" srcOrd="0" destOrd="0" parTransId="{08E39308-A925-4EAB-A43C-F1E47949DD4F}" sibTransId="{E7494D77-11EF-46BD-9929-7AD3A6D494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82F9C647-740A-470E-B6BF-9316C9AE2D77}">
      <dgm:prSet phldrT="[Texto]" custT="1"/>
      <dgm:spPr/>
      <dgm:t>
        <a:bodyPr/>
        <a:lstStyle/>
        <a:p>
          <a:r>
            <a:rPr lang="en-GB" sz="1400" b="0" kern="1200" dirty="0">
              <a:solidFill>
                <a:schemeClr val="bg1"/>
              </a:solidFill>
              <a:latin typeface="Adobe Heiti Std R" panose="020B0400000000000000" pitchFamily="34" charset="-128"/>
              <a:ea typeface="Adobe Heiti Std R" panose="020B0400000000000000" pitchFamily="34" charset="-128"/>
            </a:rPr>
            <a:t>UD1: Cualidades </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de la madera y sus diversas aplicaciones en la construcción</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F43B6499-5DAB-41C7-BCD2-502D26F33031}" type="parTrans" cxnId="{17535DD8-75E6-4079-A9B0-A8D169F48F29}">
      <dgm:prSet/>
      <dgm:spPr/>
      <dgm:t>
        <a:bodyPr/>
        <a:lstStyle/>
        <a:p>
          <a:endParaRPr lang="en-GB"/>
        </a:p>
      </dgm:t>
    </dgm:pt>
    <dgm:pt modelId="{0B519430-1222-4711-BCDB-C9A086A5C2CC}" type="sibTrans" cxnId="{17535DD8-75E6-4079-A9B0-A8D169F48F29}">
      <dgm:prSet/>
      <dgm:spPr/>
      <dgm:t>
        <a:bodyPr/>
        <a:lstStyle/>
        <a:p>
          <a:endParaRPr lang="en-GB"/>
        </a:p>
      </dgm:t>
    </dgm:pt>
    <dgm:pt modelId="{5AD7AFE5-DF33-4D5E-8B29-DDE9DA03C327}">
      <dgm:prSet phldrT="[Texto]"/>
      <dgm:spPr/>
      <dgm:t>
        <a:bodyPr/>
        <a:lstStyle/>
        <a:p>
          <a:pPr algn="just">
            <a:buFont typeface="Symbol" panose="05050102010706020507" pitchFamily="18" charset="2"/>
            <a:buChar char=""/>
          </a:pPr>
          <a:r>
            <a:rPr lang="es-ES" dirty="0"/>
            <a:t>Las propiedades de la madera (físico-mecánicas, tecnológicas, operacionales, etc.), sus limitaciones y la mecánica de construcción de la madera.</a:t>
          </a:r>
          <a:endParaRPr lang="en-GB" dirty="0"/>
        </a:p>
      </dgm:t>
    </dgm:pt>
    <dgm:pt modelId="{1C0F5509-B661-4E62-989A-4315D76C1CB6}" type="parTrans" cxnId="{F843EAE4-EA40-4A3B-883A-2D4BEAABC2D8}">
      <dgm:prSet/>
      <dgm:spPr/>
      <dgm:t>
        <a:bodyPr/>
        <a:lstStyle/>
        <a:p>
          <a:endParaRPr lang="en-GB"/>
        </a:p>
      </dgm:t>
    </dgm:pt>
    <dgm:pt modelId="{64159870-D51D-4A88-8FE4-9A9866C140B8}" type="sibTrans" cxnId="{F843EAE4-EA40-4A3B-883A-2D4BEAABC2D8}">
      <dgm:prSet/>
      <dgm:spPr/>
      <dgm:t>
        <a:bodyPr/>
        <a:lstStyle/>
        <a:p>
          <a:endParaRPr lang="en-GB"/>
        </a:p>
      </dgm:t>
    </dgm:pt>
    <dgm:pt modelId="{798C2429-C2E8-4B73-8728-4488C0C3343A}">
      <dgm:prSet phldrT="[Texto]"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UD2: Construcción, renovación y deconstrucción de madera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A65EBC77-C477-4685-BE8D-127B6CB01719}" type="parTrans" cxnId="{C63D7602-7827-4FCE-8FD4-B6174014135D}">
      <dgm:prSet/>
      <dgm:spPr/>
      <dgm:t>
        <a:bodyPr/>
        <a:lstStyle/>
        <a:p>
          <a:endParaRPr lang="en-GB"/>
        </a:p>
      </dgm:t>
    </dgm:pt>
    <dgm:pt modelId="{956E29BE-D4E6-4BC7-B9C1-7F3313F7CC45}" type="sibTrans" cxnId="{C63D7602-7827-4FCE-8FD4-B6174014135D}">
      <dgm:prSet/>
      <dgm:spPr/>
      <dgm:t>
        <a:bodyPr/>
        <a:lstStyle/>
        <a:p>
          <a:endParaRPr lang="en-GB"/>
        </a:p>
      </dgm:t>
    </dgm:pt>
    <dgm:pt modelId="{89AE9892-AC8A-4F83-AC31-9DDC21DF9EA0}">
      <dgm:prSet phldrT="[Texto]"/>
      <dgm:spPr/>
      <dgm:t>
        <a:bodyPr/>
        <a:lstStyle/>
        <a:p>
          <a:pPr algn="just">
            <a:buFont typeface="Symbol" panose="05050102010706020507" pitchFamily="18" charset="2"/>
            <a:buChar char=""/>
          </a:pPr>
          <a:r>
            <a:rPr lang="es-ES" dirty="0"/>
            <a:t>Rendimiento y durabilidad de las estructuras de madera</a:t>
          </a:r>
          <a:r>
            <a:rPr lang="en-GB" dirty="0"/>
            <a:t>.</a:t>
          </a:r>
        </a:p>
      </dgm:t>
    </dgm:pt>
    <dgm:pt modelId="{10DA5E8E-788F-4BEE-88C9-19E6A62CF8F4}" type="parTrans" cxnId="{1821151A-CF03-4C70-86A1-B1537288FB11}">
      <dgm:prSet/>
      <dgm:spPr/>
      <dgm:t>
        <a:bodyPr/>
        <a:lstStyle/>
        <a:p>
          <a:endParaRPr lang="en-GB"/>
        </a:p>
      </dgm:t>
    </dgm:pt>
    <dgm:pt modelId="{20AF27C6-E698-425C-BFFE-37A84703761C}" type="sibTrans" cxnId="{1821151A-CF03-4C70-86A1-B1537288FB11}">
      <dgm:prSet/>
      <dgm:spPr/>
      <dgm:t>
        <a:bodyPr/>
        <a:lstStyle/>
        <a:p>
          <a:endParaRPr lang="en-GB"/>
        </a:p>
      </dgm:t>
    </dgm:pt>
    <dgm:pt modelId="{F4D76B7D-B730-44F8-9F45-B6155389488D}">
      <dgm:prSet phldrT="[Texto]"/>
      <dgm:spPr/>
      <dgm:t>
        <a:bodyPr/>
        <a:lstStyle/>
        <a:p>
          <a:pPr algn="just">
            <a:buFont typeface="Symbol" panose="05050102010706020507" pitchFamily="18" charset="2"/>
            <a:buChar char=""/>
          </a:pPr>
          <a:r>
            <a:rPr lang="es-ES" dirty="0"/>
            <a:t>Posibilidades de mejorar las propiedades de la madera y la protección de la madera, la durabilidad.</a:t>
          </a:r>
          <a:endParaRPr lang="en-GB" dirty="0"/>
        </a:p>
      </dgm:t>
    </dgm:pt>
    <dgm:pt modelId="{964D8C11-E73D-4FCB-A806-A120ADE2FF38}" type="parTrans" cxnId="{8D51911C-8418-46A2-BC74-76E4ED970D10}">
      <dgm:prSet/>
      <dgm:spPr/>
      <dgm:t>
        <a:bodyPr/>
        <a:lstStyle/>
        <a:p>
          <a:endParaRPr lang="en-GB"/>
        </a:p>
      </dgm:t>
    </dgm:pt>
    <dgm:pt modelId="{53E77B47-E25F-43F0-917D-3B001FF9EDA6}" type="sibTrans" cxnId="{8D51911C-8418-46A2-BC74-76E4ED970D10}">
      <dgm:prSet/>
      <dgm:spPr/>
      <dgm:t>
        <a:bodyPr/>
        <a:lstStyle/>
        <a:p>
          <a:endParaRPr lang="en-GB"/>
        </a:p>
      </dgm:t>
    </dgm:pt>
    <dgm:pt modelId="{CC2E481E-E187-4F62-BC63-95F706BF3C10}">
      <dgm:prSet phldrT="[Texto]"/>
      <dgm:spPr/>
      <dgm:t>
        <a:bodyPr/>
        <a:lstStyle/>
        <a:p>
          <a:pPr algn="just">
            <a:buFont typeface="Symbol" panose="05050102010706020507" pitchFamily="18" charset="2"/>
            <a:buChar char=""/>
          </a:pPr>
          <a:r>
            <a:rPr lang="es-ES" dirty="0"/>
            <a:t>Disponibilidad y sostenibilidad ambiental de la madera como material de construcción.</a:t>
          </a:r>
          <a:endParaRPr lang="en-GB" dirty="0"/>
        </a:p>
      </dgm:t>
    </dgm:pt>
    <dgm:pt modelId="{CDA4E4FB-5C3D-4638-A0F9-3F7F682C5D69}" type="parTrans" cxnId="{858BDC9D-6697-4095-99F8-0EF0FB2EE4B7}">
      <dgm:prSet/>
      <dgm:spPr/>
      <dgm:t>
        <a:bodyPr/>
        <a:lstStyle/>
        <a:p>
          <a:endParaRPr lang="en-GB"/>
        </a:p>
      </dgm:t>
    </dgm:pt>
    <dgm:pt modelId="{B02013EF-2F86-422E-B57A-4BF727F6D5B0}" type="sibTrans" cxnId="{858BDC9D-6697-4095-99F8-0EF0FB2EE4B7}">
      <dgm:prSet/>
      <dgm:spPr/>
      <dgm:t>
        <a:bodyPr/>
        <a:lstStyle/>
        <a:p>
          <a:endParaRPr lang="en-GB"/>
        </a:p>
      </dgm:t>
    </dgm:pt>
    <dgm:pt modelId="{F387C92F-4A18-42B9-89C8-5AB23964605D}">
      <dgm:prSet/>
      <dgm:spPr/>
      <dgm:t>
        <a:bodyPr/>
        <a:lstStyle/>
        <a:p>
          <a:pPr algn="just">
            <a:buFont typeface="Symbol" panose="05050102010706020507" pitchFamily="18" charset="2"/>
            <a:buChar char=""/>
          </a:pPr>
          <a:r>
            <a:rPr lang="es-ES" dirty="0"/>
            <a:t>Directrices sobre el trabajo con materiales de serrería, paneles de madera y productos de ingeniería de la madera (EWP).</a:t>
          </a:r>
          <a:endParaRPr lang="en-GB" dirty="0"/>
        </a:p>
      </dgm:t>
    </dgm:pt>
    <dgm:pt modelId="{E390F1E9-C44E-4A81-8F6C-62F97B309C61}" type="parTrans" cxnId="{4597FB84-C62E-4EEC-8C21-B6AECD35790E}">
      <dgm:prSet/>
      <dgm:spPr/>
      <dgm:t>
        <a:bodyPr/>
        <a:lstStyle/>
        <a:p>
          <a:endParaRPr lang="en-GB"/>
        </a:p>
      </dgm:t>
    </dgm:pt>
    <dgm:pt modelId="{44BCDFF0-0E60-4C97-AE84-E9B94990AB5A}" type="sibTrans" cxnId="{4597FB84-C62E-4EEC-8C21-B6AECD35790E}">
      <dgm:prSet/>
      <dgm:spPr/>
      <dgm:t>
        <a:bodyPr/>
        <a:lstStyle/>
        <a:p>
          <a:endParaRPr lang="en-GB"/>
        </a:p>
      </dgm:t>
    </dgm:pt>
    <dgm:pt modelId="{99502A4E-608D-4109-86DD-230E3764FDC5}">
      <dgm:prSet/>
      <dgm:spPr/>
      <dgm:t>
        <a:bodyPr/>
        <a:lstStyle/>
        <a:p>
          <a:pPr algn="just">
            <a:buFont typeface="Symbol" panose="05050102010706020507" pitchFamily="18" charset="2"/>
            <a:buChar char=""/>
          </a:pPr>
          <a:r>
            <a:rPr lang="es-ES" dirty="0"/>
            <a:t>Directrices sobre el trabajo con madera laminada encolada (GLT) y madera laminada en cruz (CLT).</a:t>
          </a:r>
          <a:endParaRPr lang="en-GB" dirty="0"/>
        </a:p>
      </dgm:t>
    </dgm:pt>
    <dgm:pt modelId="{FFCA88E9-712D-45F7-AADA-06F78333B398}" type="parTrans" cxnId="{9B5C175D-D13D-4F8E-9922-E8C37C921F01}">
      <dgm:prSet/>
      <dgm:spPr/>
      <dgm:t>
        <a:bodyPr/>
        <a:lstStyle/>
        <a:p>
          <a:endParaRPr lang="en-GB"/>
        </a:p>
      </dgm:t>
    </dgm:pt>
    <dgm:pt modelId="{B814F842-E967-43A5-A21D-36323DB8EEAD}" type="sibTrans" cxnId="{9B5C175D-D13D-4F8E-9922-E8C37C921F01}">
      <dgm:prSet/>
      <dgm:spPr/>
      <dgm:t>
        <a:bodyPr/>
        <a:lstStyle/>
        <a:p>
          <a:endParaRPr lang="en-GB"/>
        </a:p>
      </dgm:t>
    </dgm:pt>
    <dgm:pt modelId="{78B6CC40-EA6C-4152-BBE7-AE0ACB6FA985}">
      <dgm:prSet/>
      <dgm:spPr/>
      <dgm:t>
        <a:bodyPr/>
        <a:lstStyle/>
        <a:p>
          <a:pPr algn="just">
            <a:buFont typeface="Symbol" panose="05050102010706020507" pitchFamily="18" charset="2"/>
            <a:buChar char=""/>
          </a:pPr>
          <a:r>
            <a:rPr lang="es-ES" dirty="0"/>
            <a:t>Directrices sobre el trabajo con diferentes productos de construcción (ventanas, puertas, etc.).</a:t>
          </a:r>
          <a:endParaRPr lang="en-GB" dirty="0"/>
        </a:p>
      </dgm:t>
    </dgm:pt>
    <dgm:pt modelId="{9EE7D2F0-0520-4E4A-AB06-29D3C7BAD4AA}" type="parTrans" cxnId="{90A822C2-1545-4D7B-B564-A48255CF8744}">
      <dgm:prSet/>
      <dgm:spPr/>
      <dgm:t>
        <a:bodyPr/>
        <a:lstStyle/>
        <a:p>
          <a:endParaRPr lang="en-GB"/>
        </a:p>
      </dgm:t>
    </dgm:pt>
    <dgm:pt modelId="{43C962AA-3917-4179-AB3A-46E1C8A40209}" type="sibTrans" cxnId="{90A822C2-1545-4D7B-B564-A48255CF8744}">
      <dgm:prSet/>
      <dgm:spPr/>
      <dgm:t>
        <a:bodyPr/>
        <a:lstStyle/>
        <a:p>
          <a:endParaRPr lang="en-GB"/>
        </a:p>
      </dgm:t>
    </dgm:pt>
    <dgm:pt modelId="{42B57FC8-4FBC-42D4-AA17-658639727227}">
      <dgm:prSet/>
      <dgm:spPr/>
      <dgm:t>
        <a:bodyPr/>
        <a:lstStyle/>
        <a:p>
          <a:pPr algn="just">
            <a:buFont typeface="Symbol" panose="05050102010706020507" pitchFamily="18" charset="2"/>
            <a:buChar char=""/>
          </a:pPr>
          <a:r>
            <a:rPr lang="es-ES" dirty="0"/>
            <a:t>Uso de conectores y pegamentos</a:t>
          </a:r>
          <a:r>
            <a:rPr lang="en-GB" dirty="0"/>
            <a:t>.</a:t>
          </a:r>
        </a:p>
      </dgm:t>
    </dgm:pt>
    <dgm:pt modelId="{6A4768D2-A7D8-49F3-AC71-9DEAC9D154E9}" type="parTrans" cxnId="{489AE79B-155A-42E9-978D-8E93EF95FE9C}">
      <dgm:prSet/>
      <dgm:spPr/>
      <dgm:t>
        <a:bodyPr/>
        <a:lstStyle/>
        <a:p>
          <a:endParaRPr lang="en-GB"/>
        </a:p>
      </dgm:t>
    </dgm:pt>
    <dgm:pt modelId="{94810585-0184-4C44-B4DF-34F0C2D67F5C}" type="sibTrans" cxnId="{489AE79B-155A-42E9-978D-8E93EF95FE9C}">
      <dgm:prSet/>
      <dgm:spPr/>
      <dgm:t>
        <a:bodyPr/>
        <a:lstStyle/>
        <a:p>
          <a:endParaRPr lang="en-GB"/>
        </a:p>
      </dgm:t>
    </dgm:pt>
    <dgm:pt modelId="{B7FBDA14-1F84-4A72-975E-53767197F1B8}">
      <dgm:prSet/>
      <dgm:spPr/>
      <dgm:t>
        <a:bodyPr/>
        <a:lstStyle/>
        <a:p>
          <a:pPr algn="just">
            <a:buFont typeface="Symbol" panose="05050102010706020507" pitchFamily="18" charset="2"/>
            <a:buChar char=""/>
          </a:pPr>
          <a:r>
            <a:rPr lang="es-ES" dirty="0"/>
            <a:t>Restauración, reconstrucción y</a:t>
          </a:r>
          <a:endParaRPr lang="en-GB" dirty="0"/>
        </a:p>
      </dgm:t>
    </dgm:pt>
    <dgm:pt modelId="{32D958F5-CB46-4546-BD7C-AA9CD46DAFF1}" type="parTrans" cxnId="{1473651A-FA94-4A58-ACBA-B2B35BD28150}">
      <dgm:prSet/>
      <dgm:spPr/>
      <dgm:t>
        <a:bodyPr/>
        <a:lstStyle/>
        <a:p>
          <a:endParaRPr lang="en-GB"/>
        </a:p>
      </dgm:t>
    </dgm:pt>
    <dgm:pt modelId="{B6F327FC-24DC-425F-A7AE-A94C3135FB7C}" type="sibTrans" cxnId="{1473651A-FA94-4A58-ACBA-B2B35BD28150}">
      <dgm:prSet/>
      <dgm:spPr/>
      <dgm:t>
        <a:bodyPr/>
        <a:lstStyle/>
        <a:p>
          <a:endParaRPr lang="en-GB"/>
        </a:p>
      </dgm:t>
    </dgm:pt>
    <dgm:pt modelId="{74F51422-E9AF-4781-AD7D-F13BCAC1EC96}">
      <dgm:prSet/>
      <dgm:spPr/>
      <dgm:t>
        <a:bodyPr/>
        <a:lstStyle/>
        <a:p>
          <a:pPr algn="just">
            <a:buFont typeface="Symbol" panose="05050102010706020507" pitchFamily="18" charset="2"/>
            <a:buChar char=""/>
          </a:pPr>
          <a:r>
            <a:rPr lang="es-ES" dirty="0"/>
            <a:t>Celosías de madera.</a:t>
          </a:r>
          <a:endParaRPr lang="en-GB" dirty="0"/>
        </a:p>
      </dgm:t>
    </dgm:pt>
    <dgm:pt modelId="{323D039A-9B1E-40A2-BEB9-BB444B4B9BE2}" type="parTrans" cxnId="{BC6B0B97-58BF-467E-AE57-09734FBB2D55}">
      <dgm:prSet/>
      <dgm:spPr/>
      <dgm:t>
        <a:bodyPr/>
        <a:lstStyle/>
        <a:p>
          <a:endParaRPr lang="en-GB"/>
        </a:p>
      </dgm:t>
    </dgm:pt>
    <dgm:pt modelId="{5FE515E1-C5BF-489D-B6BF-3929FA4D46D3}" type="sibTrans" cxnId="{BC6B0B97-58BF-467E-AE57-09734FBB2D55}">
      <dgm:prSet/>
      <dgm:spPr/>
      <dgm:t>
        <a:bodyPr/>
        <a:lstStyle/>
        <a:p>
          <a:endParaRPr lang="en-GB"/>
        </a:p>
      </dgm:t>
    </dgm:pt>
    <dgm:pt modelId="{3C76E123-9C73-4088-A51A-ACC9799A59C9}">
      <dgm:prSet/>
      <dgm:spPr/>
      <dgm:t>
        <a:bodyPr/>
        <a:lstStyle/>
        <a:p>
          <a:pPr algn="just">
            <a:buFont typeface="Symbol" panose="05050102010706020507" pitchFamily="18" charset="2"/>
            <a:buNone/>
          </a:pPr>
          <a:r>
            <a:rPr lang="es-ES" dirty="0"/>
            <a:t>desmantelamiento de elementos de madera</a:t>
          </a:r>
          <a:r>
            <a:rPr lang="en-GB" dirty="0"/>
            <a:t>.</a:t>
          </a:r>
        </a:p>
      </dgm:t>
    </dgm:pt>
    <dgm:pt modelId="{6DBC6BEB-40A1-4CED-B150-57CBDAB24146}" type="parTrans" cxnId="{92105E85-CE83-435D-8B37-0BA45C173DB9}">
      <dgm:prSet/>
      <dgm:spPr/>
      <dgm:t>
        <a:bodyPr/>
        <a:lstStyle/>
        <a:p>
          <a:endParaRPr lang="es-ES"/>
        </a:p>
      </dgm:t>
    </dgm:pt>
    <dgm:pt modelId="{1708CC7E-4503-420E-81F9-B04746E65D4A}" type="sibTrans" cxnId="{92105E85-CE83-435D-8B37-0BA45C173DB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pt>
    <dgm:pt modelId="{3C235CCF-C453-4F0A-97BA-0433FDB82685}" type="pres">
      <dgm:prSet presAssocID="{82F9C647-740A-470E-B6BF-9316C9AE2D77}" presName="composite" presStyleCnt="0"/>
      <dgm:spPr/>
    </dgm:pt>
    <dgm:pt modelId="{394AD63E-AEF4-47DE-AA5F-C575543BB2E9}" type="pres">
      <dgm:prSet presAssocID="{82F9C647-740A-470E-B6BF-9316C9AE2D77}" presName="parTx" presStyleLbl="alignNode1" presStyleIdx="0" presStyleCnt="2">
        <dgm:presLayoutVars>
          <dgm:chMax val="0"/>
          <dgm:chPref val="0"/>
          <dgm:bulletEnabled val="1"/>
        </dgm:presLayoutVars>
      </dgm:prSet>
      <dgm:spPr/>
    </dgm:pt>
    <dgm:pt modelId="{1D293B13-86C5-432E-A681-F5CB3F6A11B8}" type="pres">
      <dgm:prSet presAssocID="{82F9C647-740A-470E-B6BF-9316C9AE2D77}" presName="desTx" presStyleLbl="alignAccFollowNode1" presStyleIdx="0" presStyleCnt="2">
        <dgm:presLayoutVars>
          <dgm:bulletEnabled val="1"/>
        </dgm:presLayoutVars>
      </dgm:prSet>
      <dgm:spPr/>
    </dgm:pt>
    <dgm:pt modelId="{CB3B7B69-F97A-4F0E-B8E5-0E3DA3883F9D}" type="pres">
      <dgm:prSet presAssocID="{0B519430-1222-4711-BCDB-C9A086A5C2CC}" presName="space" presStyleCnt="0"/>
      <dgm:spPr/>
    </dgm:pt>
    <dgm:pt modelId="{149CAFC2-4AF4-4BD7-BF56-21428189B527}" type="pres">
      <dgm:prSet presAssocID="{798C2429-C2E8-4B73-8728-4488C0C3343A}" presName="composite" presStyleCnt="0"/>
      <dgm:spPr/>
    </dgm:pt>
    <dgm:pt modelId="{F36B8218-887C-4CCC-9285-CEBC5F8448E4}" type="pres">
      <dgm:prSet presAssocID="{798C2429-C2E8-4B73-8728-4488C0C3343A}" presName="parTx" presStyleLbl="alignNode1" presStyleIdx="1" presStyleCnt="2" custLinFactNeighborX="-4877" custLinFactNeighborY="4115">
        <dgm:presLayoutVars>
          <dgm:chMax val="0"/>
          <dgm:chPref val="0"/>
          <dgm:bulletEnabled val="1"/>
        </dgm:presLayoutVars>
      </dgm:prSet>
      <dgm:spPr/>
    </dgm:pt>
    <dgm:pt modelId="{CCE2EF00-CA9D-4491-B0AE-730A827091CB}" type="pres">
      <dgm:prSet presAssocID="{798C2429-C2E8-4B73-8728-4488C0C3343A}" presName="desTx" presStyleLbl="alignAccFollowNode1" presStyleIdx="1" presStyleCnt="2" custLinFactNeighborX="-4877" custLinFactNeighborY="867">
        <dgm:presLayoutVars>
          <dgm:bulletEnabled val="1"/>
        </dgm:presLayoutVars>
      </dgm:prSet>
      <dgm:spPr/>
    </dgm:pt>
  </dgm:ptLst>
  <dgm:cxnLst>
    <dgm:cxn modelId="{C63D7602-7827-4FCE-8FD4-B6174014135D}" srcId="{1FC7E555-271F-4F12-80E4-861EDC007365}" destId="{798C2429-C2E8-4B73-8728-4488C0C3343A}" srcOrd="1" destOrd="0" parTransId="{A65EBC77-C477-4685-BE8D-127B6CB01719}" sibTransId="{956E29BE-D4E6-4BC7-B9C1-7F3313F7CC45}"/>
    <dgm:cxn modelId="{DAF5ED0B-7924-4244-B7E5-01F2F8007BFA}" type="presOf" srcId="{CC2E481E-E187-4F62-BC63-95F706BF3C10}" destId="{1D293B13-86C5-432E-A681-F5CB3F6A11B8}" srcOrd="0" destOrd="2" presId="urn:microsoft.com/office/officeart/2005/8/layout/hList1"/>
    <dgm:cxn modelId="{50553B15-EF58-4B52-BC64-4BAD15F5D311}" type="presOf" srcId="{B7FBDA14-1F84-4A72-975E-53767197F1B8}" destId="{CCE2EF00-CA9D-4491-B0AE-730A827091CB}" srcOrd="0" destOrd="5" presId="urn:microsoft.com/office/officeart/2005/8/layout/hList1"/>
    <dgm:cxn modelId="{1821151A-CF03-4C70-86A1-B1537288FB11}" srcId="{798C2429-C2E8-4B73-8728-4488C0C3343A}" destId="{89AE9892-AC8A-4F83-AC31-9DDC21DF9EA0}" srcOrd="0" destOrd="0" parTransId="{10DA5E8E-788F-4BEE-88C9-19E6A62CF8F4}" sibTransId="{20AF27C6-E698-425C-BFFE-37A84703761C}"/>
    <dgm:cxn modelId="{1473651A-FA94-4A58-ACBA-B2B35BD28150}" srcId="{798C2429-C2E8-4B73-8728-4488C0C3343A}" destId="{B7FBDA14-1F84-4A72-975E-53767197F1B8}" srcOrd="5" destOrd="0" parTransId="{32D958F5-CB46-4546-BD7C-AA9CD46DAFF1}" sibTransId="{B6F327FC-24DC-425F-A7AE-A94C3135FB7C}"/>
    <dgm:cxn modelId="{8D51911C-8418-46A2-BC74-76E4ED970D10}" srcId="{82F9C647-740A-470E-B6BF-9316C9AE2D77}" destId="{F4D76B7D-B730-44F8-9F45-B6155389488D}" srcOrd="1" destOrd="0" parTransId="{964D8C11-E73D-4FCB-A806-A120ADE2FF38}" sibTransId="{53E77B47-E25F-43F0-917D-3B001FF9EDA6}"/>
    <dgm:cxn modelId="{85610C21-8480-4132-BD37-200BAF715A60}" type="presOf" srcId="{F4D76B7D-B730-44F8-9F45-B6155389488D}" destId="{1D293B13-86C5-432E-A681-F5CB3F6A11B8}" srcOrd="0" destOrd="1" presId="urn:microsoft.com/office/officeart/2005/8/layout/hList1"/>
    <dgm:cxn modelId="{16AD073E-0D86-4839-8D1B-3DE39CBF5B51}" type="presOf" srcId="{1FC7E555-271F-4F12-80E4-861EDC007365}" destId="{6A4C28A9-9DD4-423E-AAEE-1CDF5CF8B59D}" srcOrd="0" destOrd="0" presId="urn:microsoft.com/office/officeart/2005/8/layout/hList1"/>
    <dgm:cxn modelId="{9B5C175D-D13D-4F8E-9922-E8C37C921F01}" srcId="{798C2429-C2E8-4B73-8728-4488C0C3343A}" destId="{99502A4E-608D-4109-86DD-230E3764FDC5}" srcOrd="2" destOrd="0" parTransId="{FFCA88E9-712D-45F7-AADA-06F78333B398}" sibTransId="{B814F842-E967-43A5-A21D-36323DB8EEAD}"/>
    <dgm:cxn modelId="{06346B47-73B8-41E8-B27B-8409110270C0}" type="presOf" srcId="{3C76E123-9C73-4088-A51A-ACC9799A59C9}" destId="{CCE2EF00-CA9D-4491-B0AE-730A827091CB}" srcOrd="0" destOrd="6" presId="urn:microsoft.com/office/officeart/2005/8/layout/hList1"/>
    <dgm:cxn modelId="{C777E949-E899-4293-B7C2-7377A3E04D58}" type="presOf" srcId="{42B57FC8-4FBC-42D4-AA17-658639727227}" destId="{CCE2EF00-CA9D-4491-B0AE-730A827091CB}" srcOrd="0" destOrd="4" presId="urn:microsoft.com/office/officeart/2005/8/layout/hList1"/>
    <dgm:cxn modelId="{791D6C51-4BF7-4A73-815D-5A2829CE3B7B}" type="presOf" srcId="{5AD7AFE5-DF33-4D5E-8B29-DDE9DA03C327}" destId="{1D293B13-86C5-432E-A681-F5CB3F6A11B8}" srcOrd="0" destOrd="0" presId="urn:microsoft.com/office/officeart/2005/8/layout/hList1"/>
    <dgm:cxn modelId="{8B45E177-17F6-40EB-B488-12684607BF6E}" type="presOf" srcId="{798C2429-C2E8-4B73-8728-4488C0C3343A}" destId="{F36B8218-887C-4CCC-9285-CEBC5F8448E4}" srcOrd="0" destOrd="0" presId="urn:microsoft.com/office/officeart/2005/8/layout/hList1"/>
    <dgm:cxn modelId="{4597FB84-C62E-4EEC-8C21-B6AECD35790E}" srcId="{798C2429-C2E8-4B73-8728-4488C0C3343A}" destId="{F387C92F-4A18-42B9-89C8-5AB23964605D}" srcOrd="1" destOrd="0" parTransId="{E390F1E9-C44E-4A81-8F6C-62F97B309C61}" sibTransId="{44BCDFF0-0E60-4C97-AE84-E9B94990AB5A}"/>
    <dgm:cxn modelId="{92105E85-CE83-435D-8B37-0BA45C173DB9}" srcId="{798C2429-C2E8-4B73-8728-4488C0C3343A}" destId="{3C76E123-9C73-4088-A51A-ACC9799A59C9}" srcOrd="6" destOrd="0" parTransId="{6DBC6BEB-40A1-4CED-B150-57CBDAB24146}" sibTransId="{1708CC7E-4503-420E-81F9-B04746E65D4A}"/>
    <dgm:cxn modelId="{BC6B0B97-58BF-467E-AE57-09734FBB2D55}" srcId="{798C2429-C2E8-4B73-8728-4488C0C3343A}" destId="{74F51422-E9AF-4781-AD7D-F13BCAC1EC96}" srcOrd="7" destOrd="0" parTransId="{323D039A-9B1E-40A2-BEB9-BB444B4B9BE2}" sibTransId="{5FE515E1-C5BF-489D-B6BF-3929FA4D46D3}"/>
    <dgm:cxn modelId="{489AE79B-155A-42E9-978D-8E93EF95FE9C}" srcId="{798C2429-C2E8-4B73-8728-4488C0C3343A}" destId="{42B57FC8-4FBC-42D4-AA17-658639727227}" srcOrd="4" destOrd="0" parTransId="{6A4768D2-A7D8-49F3-AC71-9DEAC9D154E9}" sibTransId="{94810585-0184-4C44-B4DF-34F0C2D67F5C}"/>
    <dgm:cxn modelId="{858BDC9D-6697-4095-99F8-0EF0FB2EE4B7}" srcId="{82F9C647-740A-470E-B6BF-9316C9AE2D77}" destId="{CC2E481E-E187-4F62-BC63-95F706BF3C10}" srcOrd="2" destOrd="0" parTransId="{CDA4E4FB-5C3D-4638-A0F9-3F7F682C5D69}" sibTransId="{B02013EF-2F86-422E-B57A-4BF727F6D5B0}"/>
    <dgm:cxn modelId="{98DF86A0-3DB2-4A88-920C-0C07EDB46868}" type="presOf" srcId="{89AE9892-AC8A-4F83-AC31-9DDC21DF9EA0}" destId="{CCE2EF00-CA9D-4491-B0AE-730A827091CB}" srcOrd="0" destOrd="0" presId="urn:microsoft.com/office/officeart/2005/8/layout/hList1"/>
    <dgm:cxn modelId="{113DE6A2-5869-4AD1-B6CF-B862FA023FE0}" type="presOf" srcId="{82F9C647-740A-470E-B6BF-9316C9AE2D77}" destId="{394AD63E-AEF4-47DE-AA5F-C575543BB2E9}" srcOrd="0" destOrd="0" presId="urn:microsoft.com/office/officeart/2005/8/layout/hList1"/>
    <dgm:cxn modelId="{90A822C2-1545-4D7B-B564-A48255CF8744}" srcId="{798C2429-C2E8-4B73-8728-4488C0C3343A}" destId="{78B6CC40-EA6C-4152-BBE7-AE0ACB6FA985}" srcOrd="3" destOrd="0" parTransId="{9EE7D2F0-0520-4E4A-AB06-29D3C7BAD4AA}" sibTransId="{43C962AA-3917-4179-AB3A-46E1C8A40209}"/>
    <dgm:cxn modelId="{D8EAA8C3-F017-4CF7-8019-D431F54C6733}" type="presOf" srcId="{74F51422-E9AF-4781-AD7D-F13BCAC1EC96}" destId="{CCE2EF00-CA9D-4491-B0AE-730A827091CB}" srcOrd="0" destOrd="7" presId="urn:microsoft.com/office/officeart/2005/8/layout/hList1"/>
    <dgm:cxn modelId="{8E7E8BD0-9661-4425-B0BB-87E0F1DE9536}" type="presOf" srcId="{F387C92F-4A18-42B9-89C8-5AB23964605D}" destId="{CCE2EF00-CA9D-4491-B0AE-730A827091CB}" srcOrd="0" destOrd="1" presId="urn:microsoft.com/office/officeart/2005/8/layout/hList1"/>
    <dgm:cxn modelId="{697998D5-89E3-43D4-B68F-7C7D31E804E6}" type="presOf" srcId="{78B6CC40-EA6C-4152-BBE7-AE0ACB6FA985}" destId="{CCE2EF00-CA9D-4491-B0AE-730A827091CB}" srcOrd="0" destOrd="3" presId="urn:microsoft.com/office/officeart/2005/8/layout/hList1"/>
    <dgm:cxn modelId="{17535DD8-75E6-4079-A9B0-A8D169F48F29}" srcId="{1FC7E555-271F-4F12-80E4-861EDC007365}" destId="{82F9C647-740A-470E-B6BF-9316C9AE2D77}" srcOrd="0" destOrd="0" parTransId="{F43B6499-5DAB-41C7-BCD2-502D26F33031}" sibTransId="{0B519430-1222-4711-BCDB-C9A086A5C2CC}"/>
    <dgm:cxn modelId="{8C7FC0E3-1FD5-4716-80AC-5BCC9F1F5BEF}" type="presOf" srcId="{99502A4E-608D-4109-86DD-230E3764FDC5}" destId="{CCE2EF00-CA9D-4491-B0AE-730A827091CB}" srcOrd="0" destOrd="2" presId="urn:microsoft.com/office/officeart/2005/8/layout/hList1"/>
    <dgm:cxn modelId="{F843EAE4-EA40-4A3B-883A-2D4BEAABC2D8}" srcId="{82F9C647-740A-470E-B6BF-9316C9AE2D77}" destId="{5AD7AFE5-DF33-4D5E-8B29-DDE9DA03C327}" srcOrd="0" destOrd="0" parTransId="{1C0F5509-B661-4E62-989A-4315D76C1CB6}" sibTransId="{64159870-D51D-4A88-8FE4-9A9866C140B8}"/>
    <dgm:cxn modelId="{6B3AD2E7-9C98-41C3-AB0E-D1AC2E04A430}" type="presParOf" srcId="{6A4C28A9-9DD4-423E-AAEE-1CDF5CF8B59D}" destId="{3C235CCF-C453-4F0A-97BA-0433FDB82685}" srcOrd="0" destOrd="0" presId="urn:microsoft.com/office/officeart/2005/8/layout/hList1"/>
    <dgm:cxn modelId="{06A4FE6F-5CCF-4ACE-86A1-0EDD6886FD07}" type="presParOf" srcId="{3C235CCF-C453-4F0A-97BA-0433FDB82685}" destId="{394AD63E-AEF4-47DE-AA5F-C575543BB2E9}" srcOrd="0" destOrd="0" presId="urn:microsoft.com/office/officeart/2005/8/layout/hList1"/>
    <dgm:cxn modelId="{18FE3E07-4765-44C0-A15B-2D64AFC5DE32}" type="presParOf" srcId="{3C235CCF-C453-4F0A-97BA-0433FDB82685}" destId="{1D293B13-86C5-432E-A681-F5CB3F6A11B8}" srcOrd="1" destOrd="0" presId="urn:microsoft.com/office/officeart/2005/8/layout/hList1"/>
    <dgm:cxn modelId="{2D2132F6-FD07-43D8-A520-DBC506E67067}" type="presParOf" srcId="{6A4C28A9-9DD4-423E-AAEE-1CDF5CF8B59D}" destId="{CB3B7B69-F97A-4F0E-B8E5-0E3DA3883F9D}" srcOrd="1" destOrd="0" presId="urn:microsoft.com/office/officeart/2005/8/layout/hList1"/>
    <dgm:cxn modelId="{604A7C75-942F-4949-8B31-656C07EA431E}" type="presParOf" srcId="{6A4C28A9-9DD4-423E-AAEE-1CDF5CF8B59D}" destId="{149CAFC2-4AF4-4BD7-BF56-21428189B527}" srcOrd="2" destOrd="0" presId="urn:microsoft.com/office/officeart/2005/8/layout/hList1"/>
    <dgm:cxn modelId="{56B0F860-792D-4B16-9411-70F4D8CF4B32}" type="presParOf" srcId="{149CAFC2-4AF4-4BD7-BF56-21428189B527}" destId="{F36B8218-887C-4CCC-9285-CEBC5F8448E4}" srcOrd="0" destOrd="0" presId="urn:microsoft.com/office/officeart/2005/8/layout/hList1"/>
    <dgm:cxn modelId="{A94DC4B3-F6D4-4BDE-B8B0-D86CC0690BBA}" type="presParOf" srcId="{149CAFC2-4AF4-4BD7-BF56-21428189B527}" destId="{CCE2EF00-CA9D-4491-B0AE-730A827091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r>
            <a:rPr lang="en-GB" sz="1400" b="0" kern="1200" dirty="0">
              <a:solidFill>
                <a:prstClr val="white"/>
              </a:solidFill>
              <a:latin typeface="Adobe Heiti Std R" panose="020B0400000000000000" pitchFamily="34" charset="-128"/>
              <a:ea typeface="Adobe Heiti Std R" panose="020B0400000000000000" pitchFamily="34" charset="-128"/>
              <a:cs typeface="+mn-cs"/>
            </a:rPr>
            <a:t>UD3: </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Gestión de montaje de construcciones de madera in situ</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lgn="just">
            <a:buFont typeface="Symbol" panose="05050102010706020507" pitchFamily="18" charset="2"/>
            <a:buChar char=""/>
          </a:pPr>
          <a:r>
            <a:rPr lang="es-ES" dirty="0"/>
            <a:t>Planificación del trabajo y gestión del equipo.</a:t>
          </a:r>
          <a:endParaRPr lang="en-GB"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UD4: Funcionalidad y eficiencia de los edificios de madera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dgm:spPr/>
      <dgm:t>
        <a:bodyPr/>
        <a:lstStyle/>
        <a:p>
          <a:pPr>
            <a:buFont typeface="Symbol" panose="05050102010706020507" pitchFamily="18" charset="2"/>
            <a:buChar char=""/>
          </a:pPr>
          <a:r>
            <a:rPr lang="es-ES" dirty="0"/>
            <a:t>Valor de la eficiencia energética de la madera como material de construcción y de las construcciones de madera.</a:t>
          </a:r>
          <a:endParaRPr lang="en-GB"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4B89AE7E-A068-4B84-A4A3-28F54540F6DE}">
      <dgm:prSet/>
      <dgm:spPr/>
      <dgm:t>
        <a:bodyPr/>
        <a:lstStyle/>
        <a:p>
          <a:pPr>
            <a:buFont typeface="Symbol" panose="05050102010706020507" pitchFamily="18" charset="2"/>
            <a:buChar char=""/>
          </a:pPr>
          <a:r>
            <a:rPr lang="es-ES" dirty="0"/>
            <a:t>Influencia del clima en los edificios de madera</a:t>
          </a:r>
          <a:r>
            <a:rPr lang="en-GB" dirty="0"/>
            <a:t>.</a:t>
          </a:r>
        </a:p>
      </dgm:t>
    </dgm:pt>
    <dgm:pt modelId="{337D8E87-9971-4C9C-BDE2-216B2FB19A40}" type="parTrans" cxnId="{8A6B4633-84DF-42FC-BB5E-1D22878361B9}">
      <dgm:prSet/>
      <dgm:spPr/>
      <dgm:t>
        <a:bodyPr/>
        <a:lstStyle/>
        <a:p>
          <a:endParaRPr lang="en-GB"/>
        </a:p>
      </dgm:t>
    </dgm:pt>
    <dgm:pt modelId="{77DCFE2B-0118-43D7-9AEC-ED1907520165}" type="sibTrans" cxnId="{8A6B4633-84DF-42FC-BB5E-1D22878361B9}">
      <dgm:prSet/>
      <dgm:spPr/>
      <dgm:t>
        <a:bodyPr/>
        <a:lstStyle/>
        <a:p>
          <a:endParaRPr lang="en-GB"/>
        </a:p>
      </dgm:t>
    </dgm:pt>
    <dgm:pt modelId="{C011420D-6C24-4E51-B73D-BF2E89A8A88B}">
      <dgm:prSet/>
      <dgm:spPr/>
      <dgm:t>
        <a:bodyPr/>
        <a:lstStyle/>
        <a:p>
          <a:pPr>
            <a:buFont typeface="Symbol" panose="05050102010706020507" pitchFamily="18" charset="2"/>
            <a:buChar char=""/>
          </a:pPr>
          <a:r>
            <a:rPr lang="es-ES" dirty="0"/>
            <a:t>Formación para la fontanería, la construcción de paneles de yeso, el sellado. </a:t>
          </a:r>
          <a:endParaRPr lang="en-GB" dirty="0"/>
        </a:p>
      </dgm:t>
    </dgm:pt>
    <dgm:pt modelId="{956949CB-16B9-408E-AFB7-0FA9024F62EC}" type="parTrans" cxnId="{C169E3C5-BCE9-4D99-8406-480841E6E9C7}">
      <dgm:prSet/>
      <dgm:spPr/>
      <dgm:t>
        <a:bodyPr/>
        <a:lstStyle/>
        <a:p>
          <a:endParaRPr lang="en-GB"/>
        </a:p>
      </dgm:t>
    </dgm:pt>
    <dgm:pt modelId="{4E47785B-9114-4922-ABD2-7104596890AA}" type="sibTrans" cxnId="{C169E3C5-BCE9-4D99-8406-480841E6E9C7}">
      <dgm:prSet/>
      <dgm:spPr/>
      <dgm:t>
        <a:bodyPr/>
        <a:lstStyle/>
        <a:p>
          <a:endParaRPr lang="en-GB"/>
        </a:p>
      </dgm:t>
    </dgm:pt>
    <dgm:pt modelId="{2DD247B7-BFEF-46B0-913E-852207BE3FEA}">
      <dgm:prSet/>
      <dgm:spPr/>
      <dgm:t>
        <a:bodyPr/>
        <a:lstStyle/>
        <a:p>
          <a:pPr>
            <a:buFont typeface="Symbol" panose="05050102010706020507" pitchFamily="18" charset="2"/>
            <a:buChar char=""/>
          </a:pPr>
          <a:r>
            <a:rPr lang="es-ES" dirty="0"/>
            <a:t>Conocimiento de los sistemas de calefacción, ventilación, aire acondicionado,  iluminación, </a:t>
          </a:r>
          <a:endParaRPr lang="en-GB" dirty="0"/>
        </a:p>
      </dgm:t>
    </dgm:pt>
    <dgm:pt modelId="{BF8330C1-9B7A-4BB0-BE3C-D99E71F22DD2}" type="parTrans" cxnId="{E4EC5F84-FF93-45BE-B9A3-ECDE7F9D21BE}">
      <dgm:prSet/>
      <dgm:spPr/>
      <dgm:t>
        <a:bodyPr/>
        <a:lstStyle/>
        <a:p>
          <a:endParaRPr lang="en-GB"/>
        </a:p>
      </dgm:t>
    </dgm:pt>
    <dgm:pt modelId="{79E847DB-91E3-4EDB-9944-0266ABA20A54}" type="sibTrans" cxnId="{E4EC5F84-FF93-45BE-B9A3-ECDE7F9D21BE}">
      <dgm:prSet/>
      <dgm:spPr/>
      <dgm:t>
        <a:bodyPr/>
        <a:lstStyle/>
        <a:p>
          <a:endParaRPr lang="en-GB"/>
        </a:p>
      </dgm:t>
    </dgm:pt>
    <dgm:pt modelId="{9286E1F6-5203-4353-B6EC-5E502741C26E}">
      <dgm:prSet/>
      <dgm:spPr/>
      <dgm:t>
        <a:bodyPr/>
        <a:lstStyle/>
        <a:p>
          <a:pPr algn="just">
            <a:buFont typeface="Symbol" panose="05050102010706020507" pitchFamily="18" charset="2"/>
            <a:buChar char=""/>
          </a:pPr>
          <a:r>
            <a:rPr lang="es-ES" dirty="0"/>
            <a:t>Organización del espacio de trabajo - ergonómico y de seguridad laboral.</a:t>
          </a:r>
          <a:endParaRPr lang="en-GB" dirty="0"/>
        </a:p>
      </dgm:t>
    </dgm:pt>
    <dgm:pt modelId="{3B3DBC25-9800-4C9F-B0A0-185213FFA49F}" type="parTrans" cxnId="{A8575A0C-1743-4DA4-B14B-F3A7D295CDEC}">
      <dgm:prSet/>
      <dgm:spPr/>
      <dgm:t>
        <a:bodyPr/>
        <a:lstStyle/>
        <a:p>
          <a:endParaRPr lang="en-GB"/>
        </a:p>
      </dgm:t>
    </dgm:pt>
    <dgm:pt modelId="{F49CD7F4-BEEC-487C-9F1C-BE168CC77065}" type="sibTrans" cxnId="{A8575A0C-1743-4DA4-B14B-F3A7D295CDEC}">
      <dgm:prSet/>
      <dgm:spPr/>
      <dgm:t>
        <a:bodyPr/>
        <a:lstStyle/>
        <a:p>
          <a:endParaRPr lang="en-GB"/>
        </a:p>
      </dgm:t>
    </dgm:pt>
    <dgm:pt modelId="{1D058A55-BDDF-48B3-8C3F-8E690E7ACB68}">
      <dgm:prSet/>
      <dgm:spPr/>
      <dgm:t>
        <a:bodyPr/>
        <a:lstStyle/>
        <a:p>
          <a:pPr algn="just">
            <a:buFont typeface="Symbol" panose="05050102010706020507" pitchFamily="18" charset="2"/>
            <a:buChar char=""/>
          </a:pPr>
          <a:r>
            <a:rPr lang="es-ES" dirty="0"/>
            <a:t>Transporte y almacenamiento de estructuras en el lugar de la construcción</a:t>
          </a:r>
          <a:r>
            <a:rPr lang="en-GB" dirty="0"/>
            <a:t>.</a:t>
          </a:r>
        </a:p>
      </dgm:t>
    </dgm:pt>
    <dgm:pt modelId="{310433CD-8257-4E53-9078-B9D1FA16C15A}" type="parTrans" cxnId="{DC1CCF8C-0141-413F-91D2-E23741BE53D4}">
      <dgm:prSet/>
      <dgm:spPr/>
      <dgm:t>
        <a:bodyPr/>
        <a:lstStyle/>
        <a:p>
          <a:endParaRPr lang="en-GB"/>
        </a:p>
      </dgm:t>
    </dgm:pt>
    <dgm:pt modelId="{E2661B3D-9E87-4332-BF36-0C4E4CBB3C4A}" type="sibTrans" cxnId="{DC1CCF8C-0141-413F-91D2-E23741BE53D4}">
      <dgm:prSet/>
      <dgm:spPr/>
      <dgm:t>
        <a:bodyPr/>
        <a:lstStyle/>
        <a:p>
          <a:endParaRPr lang="en-GB"/>
        </a:p>
      </dgm:t>
    </dgm:pt>
    <dgm:pt modelId="{0139710E-35D5-4E34-8118-34CA1E1397A9}">
      <dgm:prSet/>
      <dgm:spPr/>
      <dgm:t>
        <a:bodyPr/>
        <a:lstStyle/>
        <a:p>
          <a:pPr algn="just">
            <a:buFont typeface="Symbol" panose="05050102010706020507" pitchFamily="18" charset="2"/>
            <a:buChar char=""/>
          </a:pPr>
          <a:r>
            <a:rPr lang="es-ES" dirty="0"/>
            <a:t>Diseño arquitectónico - dibujos y esquemas.</a:t>
          </a:r>
          <a:endParaRPr lang="en-GB" dirty="0"/>
        </a:p>
      </dgm:t>
    </dgm:pt>
    <dgm:pt modelId="{C555CFAC-7C95-4FB6-AE3E-6CEBDE32F2A9}" type="parTrans" cxnId="{DC042166-9F37-4852-B599-5ECF787E4103}">
      <dgm:prSet/>
      <dgm:spPr/>
      <dgm:t>
        <a:bodyPr/>
        <a:lstStyle/>
        <a:p>
          <a:endParaRPr lang="en-GB"/>
        </a:p>
      </dgm:t>
    </dgm:pt>
    <dgm:pt modelId="{6484256D-D921-4B25-9003-10135F3E6711}" type="sibTrans" cxnId="{DC042166-9F37-4852-B599-5ECF787E4103}">
      <dgm:prSet/>
      <dgm:spPr/>
      <dgm:t>
        <a:bodyPr/>
        <a:lstStyle/>
        <a:p>
          <a:endParaRPr lang="en-GB"/>
        </a:p>
      </dgm:t>
    </dgm:pt>
    <dgm:pt modelId="{54754FD3-894D-45C0-A96B-5BCC2557117B}">
      <dgm:prSet/>
      <dgm:spPr/>
      <dgm:t>
        <a:bodyPr/>
        <a:lstStyle/>
        <a:p>
          <a:pPr algn="just">
            <a:buFont typeface="Symbol" panose="05050102010706020507" pitchFamily="18" charset="2"/>
            <a:buChar char=""/>
          </a:pPr>
          <a:r>
            <a:rPr lang="es-ES" dirty="0"/>
            <a:t>La física de la construcción, la instalación de la barrera de vapor y los riesgos de la condensación resultante</a:t>
          </a:r>
          <a:r>
            <a:rPr lang="en-GB" dirty="0"/>
            <a:t>.</a:t>
          </a:r>
        </a:p>
      </dgm:t>
    </dgm:pt>
    <dgm:pt modelId="{D4571769-5614-45A4-9A17-DFE4D2D7008D}" type="parTrans" cxnId="{CD23F6D1-3C83-4277-B377-A31A5A33DB73}">
      <dgm:prSet/>
      <dgm:spPr/>
      <dgm:t>
        <a:bodyPr/>
        <a:lstStyle/>
        <a:p>
          <a:endParaRPr lang="en-GB"/>
        </a:p>
      </dgm:t>
    </dgm:pt>
    <dgm:pt modelId="{1C280DB3-06EE-408A-850F-2C8B099B3F96}" type="sibTrans" cxnId="{CD23F6D1-3C83-4277-B377-A31A5A33DB73}">
      <dgm:prSet/>
      <dgm:spPr/>
      <dgm:t>
        <a:bodyPr/>
        <a:lstStyle/>
        <a:p>
          <a:endParaRPr lang="en-GB"/>
        </a:p>
      </dgm:t>
    </dgm:pt>
    <dgm:pt modelId="{0A0F1BF0-35B0-4296-A28B-377DFCECF4F3}">
      <dgm:prSet/>
      <dgm:spPr/>
      <dgm:t>
        <a:bodyPr/>
        <a:lstStyle/>
        <a:p>
          <a:pPr algn="just">
            <a:buFont typeface="Symbol" panose="05050102010706020507" pitchFamily="18" charset="2"/>
            <a:buChar char=""/>
          </a:pPr>
          <a:r>
            <a:rPr lang="es-ES" dirty="0"/>
            <a:t>Medidas de seguridad y protección contra incendios</a:t>
          </a:r>
          <a:r>
            <a:rPr lang="en-GB" dirty="0"/>
            <a:t>.</a:t>
          </a:r>
        </a:p>
      </dgm:t>
    </dgm:pt>
    <dgm:pt modelId="{B928A15C-C37D-481E-AA22-A8E1985D2BA2}" type="parTrans" cxnId="{09DD3D1E-E683-4C9A-9F38-05293B26F948}">
      <dgm:prSet/>
      <dgm:spPr/>
      <dgm:t>
        <a:bodyPr/>
        <a:lstStyle/>
        <a:p>
          <a:endParaRPr lang="en-GB"/>
        </a:p>
      </dgm:t>
    </dgm:pt>
    <dgm:pt modelId="{F6B7437B-2C43-4155-A696-4809B9345A59}" type="sibTrans" cxnId="{09DD3D1E-E683-4C9A-9F38-05293B26F948}">
      <dgm:prSet/>
      <dgm:spPr/>
      <dgm:t>
        <a:bodyPr/>
        <a:lstStyle/>
        <a:p>
          <a:endParaRPr lang="en-GB"/>
        </a:p>
      </dgm:t>
    </dgm:pt>
    <dgm:pt modelId="{96684634-837D-4BBC-8044-1E19B655B625}">
      <dgm:prSet/>
      <dgm:spPr/>
      <dgm:t>
        <a:bodyPr/>
        <a:lstStyle/>
        <a:p>
          <a:pPr algn="just">
            <a:buFont typeface="Symbol" panose="05050102010706020507" pitchFamily="18" charset="2"/>
            <a:buChar char=""/>
          </a:pPr>
          <a:r>
            <a:rPr lang="es-ES" dirty="0"/>
            <a:t>Aislamiento térmico y acústico basado en madera en el proceso de ensamblaje.</a:t>
          </a:r>
          <a:endParaRPr lang="en-GB" dirty="0"/>
        </a:p>
      </dgm:t>
    </dgm:pt>
    <dgm:pt modelId="{BB4A4919-C50E-4487-BB92-B09784DEA3AA}" type="parTrans" cxnId="{87A5588D-8A4E-446D-937F-42C54C8BCD84}">
      <dgm:prSet/>
      <dgm:spPr/>
      <dgm:t>
        <a:bodyPr/>
        <a:lstStyle/>
        <a:p>
          <a:endParaRPr lang="en-GB"/>
        </a:p>
      </dgm:t>
    </dgm:pt>
    <dgm:pt modelId="{FEDFBFFD-7A53-4AE5-8E24-9C6AF23D78A8}" type="sibTrans" cxnId="{87A5588D-8A4E-446D-937F-42C54C8BCD84}">
      <dgm:prSet/>
      <dgm:spPr/>
      <dgm:t>
        <a:bodyPr/>
        <a:lstStyle/>
        <a:p>
          <a:endParaRPr lang="en-GB"/>
        </a:p>
      </dgm:t>
    </dgm:pt>
    <dgm:pt modelId="{04053E87-7D2A-42D6-9D43-D79D9D5FC184}">
      <dgm:prSet/>
      <dgm:spPr/>
      <dgm:t>
        <a:bodyPr/>
        <a:lstStyle/>
        <a:p>
          <a:pPr algn="just">
            <a:buFont typeface="Symbol" panose="05050102010706020507" pitchFamily="18" charset="2"/>
            <a:buChar char=""/>
          </a:pPr>
          <a:r>
            <a:rPr lang="es-ES" dirty="0"/>
            <a:t>Compatibilidad de los productos de construcción de madera (GLT, CLT, EWP etc.) con otros materiales de construcción.</a:t>
          </a:r>
          <a:endParaRPr lang="en-GB" dirty="0"/>
        </a:p>
      </dgm:t>
    </dgm:pt>
    <dgm:pt modelId="{D5771C58-E487-4E8D-AA82-1EBA717CB2A7}" type="parTrans" cxnId="{3D47453F-2DF4-4B94-BAD9-C25B206CE394}">
      <dgm:prSet/>
      <dgm:spPr/>
      <dgm:t>
        <a:bodyPr/>
        <a:lstStyle/>
        <a:p>
          <a:endParaRPr lang="en-GB"/>
        </a:p>
      </dgm:t>
    </dgm:pt>
    <dgm:pt modelId="{2D39ACFA-5CEB-4C46-9927-8A50B3AB7FB4}" type="sibTrans" cxnId="{3D47453F-2DF4-4B94-BAD9-C25B206CE394}">
      <dgm:prSet/>
      <dgm:spPr/>
      <dgm:t>
        <a:bodyPr/>
        <a:lstStyle/>
        <a:p>
          <a:endParaRPr lang="en-GB"/>
        </a:p>
      </dgm:t>
    </dgm:pt>
    <dgm:pt modelId="{E968AE3F-1251-4B05-AA44-93F357A8ED87}">
      <dgm:prSet/>
      <dgm:spPr/>
      <dgm:t>
        <a:bodyPr/>
        <a:lstStyle/>
        <a:p>
          <a:pPr>
            <a:buFont typeface="Symbol" panose="05050102010706020507" pitchFamily="18" charset="2"/>
            <a:buNone/>
          </a:pPr>
          <a:r>
            <a:rPr lang="es-ES" dirty="0"/>
            <a:t> y sus aplicaciones en edificios modernos</a:t>
          </a:r>
          <a:r>
            <a:rPr lang="en-GB" dirty="0"/>
            <a:t>.</a:t>
          </a:r>
        </a:p>
      </dgm:t>
    </dgm:pt>
    <dgm:pt modelId="{A75E3977-8F36-4CD9-B186-C80423184646}" type="parTrans" cxnId="{2C61FA38-0F6B-46C7-9D87-9042F191F20C}">
      <dgm:prSet/>
      <dgm:spPr/>
      <dgm:t>
        <a:bodyPr/>
        <a:lstStyle/>
        <a:p>
          <a:endParaRPr lang="es-ES"/>
        </a:p>
      </dgm:t>
    </dgm:pt>
    <dgm:pt modelId="{B7EFC996-9B15-40E3-965C-4CBA6354B3E5}" type="sibTrans" cxnId="{2C61FA38-0F6B-46C7-9D87-9042F191F20C}">
      <dgm:prSet/>
      <dgm:spPr/>
      <dgm:t>
        <a:bodyPr/>
        <a:lstStyle/>
        <a:p>
          <a:endParaRPr lang="es-ES"/>
        </a:p>
      </dgm:t>
    </dgm:pt>
    <dgm:pt modelId="{4039CE30-D11E-433E-888D-AD33F5FE72CF}">
      <dgm:prSet/>
      <dgm:spPr/>
      <dgm:t>
        <a:bodyPr/>
        <a:lstStyle/>
        <a:p>
          <a:pPr>
            <a:buFont typeface="Symbol" panose="05050102010706020507" pitchFamily="18" charset="2"/>
            <a:buNone/>
          </a:pPr>
          <a:r>
            <a:rPr lang="es-ES" dirty="0"/>
            <a:t>tecnologías de la información y las comunicaciones</a:t>
          </a:r>
          <a:endParaRPr lang="en-GB" dirty="0"/>
        </a:p>
      </dgm:t>
    </dgm:pt>
    <dgm:pt modelId="{24595D05-69C4-480F-AFC3-B3B0EA6CBF43}" type="parTrans" cxnId="{A4CCAABD-D40E-4452-B91C-65BC12D7ABC9}">
      <dgm:prSet/>
      <dgm:spPr/>
      <dgm:t>
        <a:bodyPr/>
        <a:lstStyle/>
        <a:p>
          <a:endParaRPr lang="es-ES"/>
        </a:p>
      </dgm:t>
    </dgm:pt>
    <dgm:pt modelId="{19A79D29-0748-4492-B4F5-7AF75BF530FA}" type="sibTrans" cxnId="{A4CCAABD-D40E-4452-B91C-65BC12D7ABC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dgm:presLayoutVars>
          <dgm:bulletEnabled val="1"/>
        </dgm:presLayoutVars>
      </dgm:prSet>
      <dgm:spPr/>
    </dgm:pt>
  </dgm:ptLst>
  <dgm:cxnLst>
    <dgm:cxn modelId="{A8575A0C-1743-4DA4-B14B-F3A7D295CDEC}" srcId="{46CD7DB0-BF86-48C9-A4E1-6BF59BE8574B}" destId="{9286E1F6-5203-4353-B6EC-5E502741C26E}" srcOrd="1" destOrd="0" parTransId="{3B3DBC25-9800-4C9F-B0A0-185213FFA49F}" sibTransId="{F49CD7F4-BEEC-487C-9F1C-BE168CC77065}"/>
    <dgm:cxn modelId="{09DD3D1E-E683-4C9A-9F38-05293B26F948}" srcId="{46CD7DB0-BF86-48C9-A4E1-6BF59BE8574B}" destId="{0A0F1BF0-35B0-4296-A28B-377DFCECF4F3}" srcOrd="5" destOrd="0" parTransId="{B928A15C-C37D-481E-AA22-A8E1985D2BA2}" sibTransId="{F6B7437B-2C43-4155-A696-4809B9345A59}"/>
    <dgm:cxn modelId="{7D879530-DDCE-4561-B4C3-2FFB831A743A}" type="presOf" srcId="{4B89AE7E-A068-4B84-A4A3-28F54540F6DE}" destId="{C705A925-160C-46AF-9751-F1C8824A7D6E}" srcOrd="0" destOrd="1" presId="urn:microsoft.com/office/officeart/2005/8/layout/hList1"/>
    <dgm:cxn modelId="{8A6B4633-84DF-42FC-BB5E-1D22878361B9}" srcId="{F3DFE879-D697-46ED-BC61-842716355D56}" destId="{4B89AE7E-A068-4B84-A4A3-28F54540F6DE}" srcOrd="1" destOrd="0" parTransId="{337D8E87-9971-4C9C-BDE2-216B2FB19A40}" sibTransId="{77DCFE2B-0118-43D7-9AEC-ED1907520165}"/>
    <dgm:cxn modelId="{62994933-D290-4C64-A889-345072154410}" srcId="{1FC7E555-271F-4F12-80E4-861EDC007365}" destId="{F3DFE879-D697-46ED-BC61-842716355D56}" srcOrd="1" destOrd="0" parTransId="{86814ACF-3775-43B9-9147-95330AF9AA8C}" sibTransId="{11014791-5A59-442C-8C30-111FD478D7F6}"/>
    <dgm:cxn modelId="{2C61FA38-0F6B-46C7-9D87-9042F191F20C}" srcId="{F3DFE879-D697-46ED-BC61-842716355D56}" destId="{E968AE3F-1251-4B05-AA44-93F357A8ED87}" srcOrd="5" destOrd="0" parTransId="{A75E3977-8F36-4CD9-B186-C80423184646}" sibTransId="{B7EFC996-9B15-40E3-965C-4CBA6354B3E5}"/>
    <dgm:cxn modelId="{16AD073E-0D86-4839-8D1B-3DE39CBF5B51}" type="presOf" srcId="{1FC7E555-271F-4F12-80E4-861EDC007365}" destId="{6A4C28A9-9DD4-423E-AAEE-1CDF5CF8B59D}" srcOrd="0" destOrd="0" presId="urn:microsoft.com/office/officeart/2005/8/layout/hList1"/>
    <dgm:cxn modelId="{3D47453F-2DF4-4B94-BAD9-C25B206CE394}" srcId="{46CD7DB0-BF86-48C9-A4E1-6BF59BE8574B}" destId="{04053E87-7D2A-42D6-9D43-D79D9D5FC184}" srcOrd="7" destOrd="0" parTransId="{D5771C58-E487-4E8D-AA82-1EBA717CB2A7}" sibTransId="{2D39ACFA-5CEB-4C46-9927-8A50B3AB7FB4}"/>
    <dgm:cxn modelId="{6313B05C-DF9B-408C-A567-896FF95685A3}" type="presOf" srcId="{C011420D-6C24-4E51-B73D-BF2E89A8A88B}" destId="{C705A925-160C-46AF-9751-F1C8824A7D6E}" srcOrd="0" destOrd="2" presId="urn:microsoft.com/office/officeart/2005/8/layout/hList1"/>
    <dgm:cxn modelId="{3B072A5F-60E7-47FD-AC83-1036FA845FA1}" type="presOf" srcId="{0A0F1BF0-35B0-4296-A28B-377DFCECF4F3}" destId="{9E11164B-CC2C-47C8-B576-DFD71A43EE60}" srcOrd="0" destOrd="5" presId="urn:microsoft.com/office/officeart/2005/8/layout/hList1"/>
    <dgm:cxn modelId="{6795B960-53FB-4B65-964F-66BCCC8F6A35}" type="presOf" srcId="{F3DFE879-D697-46ED-BC61-842716355D56}" destId="{E0D17CCE-8D8C-4D64-B866-8C2065A271E9}" srcOrd="0" destOrd="0" presId="urn:microsoft.com/office/officeart/2005/8/layout/hList1"/>
    <dgm:cxn modelId="{DC042166-9F37-4852-B599-5ECF787E4103}" srcId="{46CD7DB0-BF86-48C9-A4E1-6BF59BE8574B}" destId="{0139710E-35D5-4E34-8118-34CA1E1397A9}" srcOrd="3" destOrd="0" parTransId="{C555CFAC-7C95-4FB6-AE3E-6CEBDE32F2A9}" sibTransId="{6484256D-D921-4B25-9003-10135F3E6711}"/>
    <dgm:cxn modelId="{8DE9314B-50B6-4C1B-BF16-D441C389D965}" type="presOf" srcId="{04053E87-7D2A-42D6-9D43-D79D9D5FC184}" destId="{9E11164B-CC2C-47C8-B576-DFD71A43EE60}" srcOrd="0" destOrd="7" presId="urn:microsoft.com/office/officeart/2005/8/layout/hList1"/>
    <dgm:cxn modelId="{61ED0C52-CD0D-4C9D-B702-484F0FC3F2BD}" type="presOf" srcId="{853D0FE7-7621-434A-AEFF-AAA1EBFE0A47}" destId="{9E11164B-CC2C-47C8-B576-DFD71A43EE60}" srcOrd="0" destOrd="0" presId="urn:microsoft.com/office/officeart/2005/8/layout/hList1"/>
    <dgm:cxn modelId="{2553CC81-E6B3-4708-875D-1C3DCF6639C9}" srcId="{46CD7DB0-BF86-48C9-A4E1-6BF59BE8574B}" destId="{853D0FE7-7621-434A-AEFF-AAA1EBFE0A47}" srcOrd="0" destOrd="0" parTransId="{7B34701D-DD42-44AC-B1D8-813AEF975F7C}" sibTransId="{78E10BE7-D26C-42C2-8173-66336F73EE39}"/>
    <dgm:cxn modelId="{E4EC5F84-FF93-45BE-B9A3-ECDE7F9D21BE}" srcId="{F3DFE879-D697-46ED-BC61-842716355D56}" destId="{2DD247B7-BFEF-46B0-913E-852207BE3FEA}" srcOrd="3" destOrd="0" parTransId="{BF8330C1-9B7A-4BB0-BE3C-D99E71F22DD2}" sibTransId="{79E847DB-91E3-4EDB-9944-0266ABA20A54}"/>
    <dgm:cxn modelId="{DC1CCF8C-0141-413F-91D2-E23741BE53D4}" srcId="{46CD7DB0-BF86-48C9-A4E1-6BF59BE8574B}" destId="{1D058A55-BDDF-48B3-8C3F-8E690E7ACB68}" srcOrd="2" destOrd="0" parTransId="{310433CD-8257-4E53-9078-B9D1FA16C15A}" sibTransId="{E2661B3D-9E87-4332-BF36-0C4E4CBB3C4A}"/>
    <dgm:cxn modelId="{87A5588D-8A4E-446D-937F-42C54C8BCD84}" srcId="{46CD7DB0-BF86-48C9-A4E1-6BF59BE8574B}" destId="{96684634-837D-4BBC-8044-1E19B655B625}" srcOrd="6" destOrd="0" parTransId="{BB4A4919-C50E-4487-BB92-B09784DEA3AA}" sibTransId="{FEDFBFFD-7A53-4AE5-8E24-9C6AF23D78A8}"/>
    <dgm:cxn modelId="{F711A08E-2934-4587-873C-B6A3F3CD810F}" type="presOf" srcId="{96684634-837D-4BBC-8044-1E19B655B625}" destId="{9E11164B-CC2C-47C8-B576-DFD71A43EE60}" srcOrd="0" destOrd="6" presId="urn:microsoft.com/office/officeart/2005/8/layout/hList1"/>
    <dgm:cxn modelId="{3E3A899D-0655-4561-95F5-7213C060A450}" type="presOf" srcId="{4039CE30-D11E-433E-888D-AD33F5FE72CF}" destId="{C705A925-160C-46AF-9751-F1C8824A7D6E}" srcOrd="0" destOrd="4" presId="urn:microsoft.com/office/officeart/2005/8/layout/hList1"/>
    <dgm:cxn modelId="{2EE6309F-8193-4E0B-AF88-7C58A5E562EE}" type="presOf" srcId="{2DD247B7-BFEF-46B0-913E-852207BE3FEA}" destId="{C705A925-160C-46AF-9751-F1C8824A7D6E}" srcOrd="0" destOrd="3" presId="urn:microsoft.com/office/officeart/2005/8/layout/hList1"/>
    <dgm:cxn modelId="{11A0D1A6-A962-4B6A-99ED-BCE6D4295643}" type="presOf" srcId="{E968AE3F-1251-4B05-AA44-93F357A8ED87}" destId="{C705A925-160C-46AF-9751-F1C8824A7D6E}" srcOrd="0" destOrd="5" presId="urn:microsoft.com/office/officeart/2005/8/layout/hList1"/>
    <dgm:cxn modelId="{672B92AA-6809-4E82-A0BC-857378AFB140}" type="presOf" srcId="{9286E1F6-5203-4353-B6EC-5E502741C26E}" destId="{9E11164B-CC2C-47C8-B576-DFD71A43EE60}" srcOrd="0" destOrd="1" presId="urn:microsoft.com/office/officeart/2005/8/layout/hList1"/>
    <dgm:cxn modelId="{A053B8BC-7214-457A-BE8E-57582E1EDD91}" type="presOf" srcId="{0139710E-35D5-4E34-8118-34CA1E1397A9}" destId="{9E11164B-CC2C-47C8-B576-DFD71A43EE60}" srcOrd="0" destOrd="3" presId="urn:microsoft.com/office/officeart/2005/8/layout/hList1"/>
    <dgm:cxn modelId="{A4CCAABD-D40E-4452-B91C-65BC12D7ABC9}" srcId="{F3DFE879-D697-46ED-BC61-842716355D56}" destId="{4039CE30-D11E-433E-888D-AD33F5FE72CF}" srcOrd="4" destOrd="0" parTransId="{24595D05-69C4-480F-AFC3-B3B0EA6CBF43}" sibTransId="{19A79D29-0748-4492-B4F5-7AF75BF530FA}"/>
    <dgm:cxn modelId="{DF613CC2-9F99-4087-B389-97A03EFED961}" type="presOf" srcId="{2A58E80A-9F87-4912-9574-53C52BD899E6}" destId="{C705A925-160C-46AF-9751-F1C8824A7D6E}" srcOrd="0" destOrd="0" presId="urn:microsoft.com/office/officeart/2005/8/layout/hList1"/>
    <dgm:cxn modelId="{5A259CC5-845F-4F3D-8901-39EF7D14FE75}" type="presOf" srcId="{54754FD3-894D-45C0-A96B-5BCC2557117B}" destId="{9E11164B-CC2C-47C8-B576-DFD71A43EE60}" srcOrd="0" destOrd="4" presId="urn:microsoft.com/office/officeart/2005/8/layout/hList1"/>
    <dgm:cxn modelId="{C169E3C5-BCE9-4D99-8406-480841E6E9C7}" srcId="{F3DFE879-D697-46ED-BC61-842716355D56}" destId="{C011420D-6C24-4E51-B73D-BF2E89A8A88B}" srcOrd="2" destOrd="0" parTransId="{956949CB-16B9-408E-AFB7-0FA9024F62EC}" sibTransId="{4E47785B-9114-4922-ABD2-7104596890AA}"/>
    <dgm:cxn modelId="{CD23F6D1-3C83-4277-B377-A31A5A33DB73}" srcId="{46CD7DB0-BF86-48C9-A4E1-6BF59BE8574B}" destId="{54754FD3-894D-45C0-A96B-5BCC2557117B}" srcOrd="4" destOrd="0" parTransId="{D4571769-5614-45A4-9A17-DFE4D2D7008D}" sibTransId="{1C280DB3-06EE-408A-850F-2C8B099B3F96}"/>
    <dgm:cxn modelId="{E8589FE5-9A2E-49A8-99F0-E37C3327C451}" type="presOf" srcId="{1D058A55-BDDF-48B3-8C3F-8E690E7ACB68}" destId="{9E11164B-CC2C-47C8-B576-DFD71A43EE60}" srcOrd="0" destOrd="2" presId="urn:microsoft.com/office/officeart/2005/8/layout/hList1"/>
    <dgm:cxn modelId="{3AC5F4E5-349D-40FB-BD7F-8F345FC97CF1}" type="presOf" srcId="{46CD7DB0-BF86-48C9-A4E1-6BF59BE8574B}" destId="{99005F0C-6AA2-4A5A-92E9-88CCC4134124}" srcOrd="0" destOrd="0"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prstClr val="black"/>
              </a:solidFill>
              <a:latin typeface="Speak Pro" panose="020F0502020204030204"/>
              <a:ea typeface="+mn-ea"/>
              <a:cs typeface="+mn-cs"/>
            </a:rPr>
            <a:t>Elaborar nuevos contenidos de capacitación sobre métodos y aplicaciones de la construcción en madera con eficiencia energética</a:t>
          </a: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3180" rIns="43180" bIns="43180" numCol="1" spcCol="1270" anchor="ctr" anchorCtr="0">
          <a:noAutofit/>
        </a:bodyPr>
        <a:lstStyle/>
        <a:p>
          <a:pPr marL="0" lvl="0" indent="0" algn="l" defTabSz="755650">
            <a:lnSpc>
              <a:spcPct val="90000"/>
            </a:lnSpc>
            <a:spcBef>
              <a:spcPct val="0"/>
            </a:spcBef>
            <a:spcAft>
              <a:spcPct val="35000"/>
            </a:spcAft>
            <a:buNone/>
          </a:pPr>
          <a:r>
            <a:rPr lang="es-ES" sz="1700" kern="1200" dirty="0">
              <a:solidFill>
                <a:schemeClr val="tx1"/>
              </a:solidFill>
            </a:rPr>
            <a:t>Elaborar materiales didácticos, pautas de integración de FP, y una guía docente para apoyar a los proveedores de FP a integrar nuevas tecnologías y procesos de construcción con madera en sus ofertas de aprendizajes basados en el puesto de trabajo y cursos de formación.</a:t>
          </a:r>
          <a:endParaRPr lang="de-DE" sz="17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prstClr val="black"/>
              </a:solidFill>
              <a:latin typeface="Speak Pro" panose="020F0502020204030204"/>
              <a:ea typeface="+mn-ea"/>
              <a:cs typeface="+mn-cs"/>
            </a:rPr>
            <a:t>Mejorar la cooperación entre los proveedores de FP y las empresas para proporcionar oportunidades que permitan a los alumnos aplicar los conocimientos y las habilidades adquiridas en situaciones de la vida real.</a:t>
          </a: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dirty="0" err="1">
              <a:solidFill>
                <a:schemeClr val="tx1"/>
              </a:solidFill>
              <a:latin typeface="+mn-lt"/>
            </a:rPr>
            <a:t>Empleados</a:t>
          </a:r>
          <a:r>
            <a:rPr lang="en-GB" sz="1600" b="1" kern="1200" noProof="0" dirty="0">
              <a:solidFill>
                <a:schemeClr val="tx1"/>
              </a:solidFill>
              <a:latin typeface="+mn-lt"/>
            </a:rPr>
            <a:t> del sector de la </a:t>
          </a:r>
          <a:r>
            <a:rPr lang="en-GB" sz="1600" b="1" kern="1200" noProof="0" dirty="0" err="1">
              <a:solidFill>
                <a:schemeClr val="tx1"/>
              </a:solidFill>
              <a:latin typeface="+mn-lt"/>
            </a:rPr>
            <a:t>construcción</a:t>
          </a:r>
          <a:endParaRPr lang="en-GB" sz="1600" b="1" kern="1200" noProof="0" dirty="0">
            <a:solidFill>
              <a:schemeClr val="tx1"/>
            </a:solidFill>
            <a:latin typeface="+mn-lt"/>
          </a:endParaRP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b="1" kern="1200" noProof="0" dirty="0">
              <a:solidFill>
                <a:schemeClr val="tx1"/>
              </a:solidFill>
              <a:latin typeface="+mn-lt"/>
            </a:rPr>
            <a:t>Aprendices de FP y aprendizaje basado en el puesto de trabajo en el sector de la construcción</a:t>
          </a:r>
          <a:endParaRPr lang="en-GB" sz="1200" b="1" kern="1200" noProof="0" dirty="0">
            <a:solidFill>
              <a:schemeClr val="tx1"/>
            </a:solidFill>
            <a:latin typeface="+mn-lt"/>
          </a:endParaRP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dirty="0" err="1">
              <a:solidFill>
                <a:schemeClr val="tx1"/>
              </a:solidFill>
              <a:latin typeface="+mn-lt"/>
            </a:rPr>
            <a:t>Proveedores</a:t>
          </a:r>
          <a:r>
            <a:rPr lang="en-GB" sz="1600" b="1" kern="1200" noProof="0" dirty="0">
              <a:solidFill>
                <a:schemeClr val="tx1"/>
              </a:solidFill>
              <a:latin typeface="+mn-lt"/>
            </a:rPr>
            <a:t> de FP y </a:t>
          </a:r>
          <a:r>
            <a:rPr lang="en-GB" sz="1600" b="1" kern="1200" noProof="0" dirty="0" err="1">
              <a:solidFill>
                <a:schemeClr val="tx1"/>
              </a:solidFill>
              <a:latin typeface="+mn-lt"/>
            </a:rPr>
            <a:t>aprendizaje</a:t>
          </a:r>
          <a:r>
            <a:rPr lang="en-GB" sz="1600" b="1" kern="1200" noProof="0" dirty="0">
              <a:solidFill>
                <a:schemeClr val="tx1"/>
              </a:solidFill>
              <a:latin typeface="+mn-lt"/>
            </a:rPr>
            <a:t> </a:t>
          </a:r>
          <a:r>
            <a:rPr lang="en-GB" sz="1600" b="1" kern="1200" noProof="0" dirty="0" err="1">
              <a:solidFill>
                <a:schemeClr val="tx1"/>
              </a:solidFill>
              <a:latin typeface="+mn-lt"/>
            </a:rPr>
            <a:t>basado</a:t>
          </a:r>
          <a:r>
            <a:rPr lang="en-GB" sz="1600" b="1" kern="1200" noProof="0" dirty="0">
              <a:solidFill>
                <a:schemeClr val="tx1"/>
              </a:solidFill>
              <a:latin typeface="+mn-lt"/>
            </a:rPr>
            <a:t> </a:t>
          </a:r>
          <a:r>
            <a:rPr lang="en-GB" sz="1600" b="1" kern="1200" noProof="0" dirty="0" err="1">
              <a:solidFill>
                <a:schemeClr val="tx1"/>
              </a:solidFill>
              <a:latin typeface="+mn-lt"/>
            </a:rPr>
            <a:t>en</a:t>
          </a:r>
          <a:r>
            <a:rPr lang="en-GB" sz="1600" b="1" kern="1200" noProof="0" dirty="0">
              <a:solidFill>
                <a:schemeClr val="tx1"/>
              </a:solidFill>
              <a:latin typeface="+mn-lt"/>
            </a:rPr>
            <a:t> el </a:t>
          </a:r>
          <a:r>
            <a:rPr lang="en-GB" sz="1600" b="1" kern="1200" noProof="0" dirty="0" err="1">
              <a:solidFill>
                <a:schemeClr val="tx1"/>
              </a:solidFill>
              <a:latin typeface="+mn-lt"/>
            </a:rPr>
            <a:t>trabajo</a:t>
          </a:r>
          <a:endParaRPr lang="en-GB" sz="1600" b="1" kern="1200" noProof="0" dirty="0">
            <a:solidFill>
              <a:schemeClr val="tx1"/>
            </a:solidFill>
            <a:latin typeface="+mn-lt"/>
          </a:endParaRP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ES" sz="1600" b="1" kern="1200" noProof="0" dirty="0">
              <a:solidFill>
                <a:schemeClr val="tx1"/>
              </a:solidFill>
              <a:latin typeface="+mn-lt"/>
            </a:rPr>
            <a:t>Autoridades de FP y órganos de orientación profesional</a:t>
          </a:r>
          <a:endParaRPr lang="en-GB" sz="1600" b="1" kern="1200" noProof="0" dirty="0">
            <a:solidFill>
              <a:schemeClr val="tx1"/>
            </a:solidFill>
            <a:latin typeface="+mn-lt"/>
          </a:endParaRP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ES" sz="1400" b="1" kern="1200" noProof="0" dirty="0">
              <a:solidFill>
                <a:schemeClr val="tx1"/>
              </a:solidFill>
              <a:latin typeface="+mn-lt"/>
            </a:rPr>
            <a:t>Representantes del sector y encargados de la formulación de políticas</a:t>
          </a:r>
          <a:endParaRPr lang="en-GB" sz="1400" b="1" kern="1200" noProof="0" dirty="0">
            <a:solidFill>
              <a:schemeClr val="tx1"/>
            </a:solidFill>
            <a:latin typeface="+mn-lt"/>
          </a:endParaRP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s-ES" sz="1600" b="1" kern="1200" noProof="0" dirty="0">
              <a:solidFill>
                <a:schemeClr val="tx1"/>
              </a:solidFill>
              <a:latin typeface="+mn-lt"/>
            </a:rPr>
            <a:t>Asociaciones redes y socios  sociales</a:t>
          </a:r>
          <a:endParaRPr lang="en-GB" sz="1600" b="1" kern="1200" noProof="0" dirty="0">
            <a:solidFill>
              <a:schemeClr val="tx1"/>
            </a:solidFill>
            <a:latin typeface="+mn-lt"/>
          </a:endParaRP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516099" y="1178539"/>
          <a:ext cx="1151240" cy="11050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450683" y="2417021"/>
          <a:ext cx="3292121"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s-ES" sz="2100" b="1" kern="1200" dirty="0">
              <a:effectLst/>
              <a:latin typeface="Bahnschrift SemiBold SemiConden" panose="020B0502040204020203" pitchFamily="34" charset="0"/>
            </a:rPr>
            <a:t>O1 Análisis del aprendizaje basado en el trabajo UPWOOD</a:t>
          </a:r>
          <a:endParaRPr lang="en-GB" sz="2100" b="1" kern="1200" noProof="0" dirty="0">
            <a:effectLst/>
            <a:latin typeface="Bahnschrift SemiBold SemiConden" panose="020B0502040204020203" pitchFamily="34" charset="0"/>
          </a:endParaRPr>
        </a:p>
      </dsp:txBody>
      <dsp:txXfrm>
        <a:off x="450683" y="2417021"/>
        <a:ext cx="3292121" cy="646734"/>
      </dsp:txXfrm>
    </dsp:sp>
    <dsp:sp modelId="{98670840-0329-4479-BC9E-FBB20689B381}">
      <dsp:nvSpPr>
        <dsp:cNvPr id="0" name=""/>
        <dsp:cNvSpPr/>
      </dsp:nvSpPr>
      <dsp:spPr>
        <a:xfrm>
          <a:off x="523677" y="3379494"/>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s-ES" sz="1600" b="1" kern="1200" dirty="0"/>
            <a:t>Análisis de las necesidades actuales y futuras en materia de aptitudes y conocimientos que conduzcan a la obtención de resultados de aprendizaje
</a:t>
          </a:r>
          <a:endParaRPr lang="es-ES" sz="1600" kern="1200" dirty="0"/>
        </a:p>
      </dsp:txBody>
      <dsp:txXfrm>
        <a:off x="523677" y="3379494"/>
        <a:ext cx="3064023" cy="1697270"/>
      </dsp:txXfrm>
    </dsp:sp>
    <dsp:sp modelId="{9D6C4125-FA12-4B07-AA07-87A6395B0533}">
      <dsp:nvSpPr>
        <dsp:cNvPr id="0" name=""/>
        <dsp:cNvSpPr/>
      </dsp:nvSpPr>
      <dsp:spPr>
        <a:xfrm>
          <a:off x="6639978" y="1130703"/>
          <a:ext cx="1151240" cy="1105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683630" y="2350570"/>
          <a:ext cx="5105282"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Unidades de aprendizaje UPWOOD y recursos educativos abiertos</a:t>
          </a:r>
        </a:p>
      </dsp:txBody>
      <dsp:txXfrm>
        <a:off x="4683630" y="2350570"/>
        <a:ext cx="5105282" cy="646734"/>
      </dsp:txXfrm>
    </dsp:sp>
    <dsp:sp modelId="{22B52FA8-323D-4237-8579-6C0956CDE855}">
      <dsp:nvSpPr>
        <dsp:cNvPr id="0" name=""/>
        <dsp:cNvSpPr/>
      </dsp:nvSpPr>
      <dsp:spPr>
        <a:xfrm>
          <a:off x="4700230" y="3399692"/>
          <a:ext cx="5190565" cy="214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11200">
            <a:lnSpc>
              <a:spcPct val="100000"/>
            </a:lnSpc>
            <a:spcBef>
              <a:spcPct val="0"/>
            </a:spcBef>
            <a:spcAft>
              <a:spcPct val="35000"/>
            </a:spcAft>
            <a:buNone/>
          </a:pPr>
          <a:r>
            <a:rPr lang="es-ES" sz="1600" b="1" kern="1200" dirty="0"/>
            <a:t>Elaboración de la estructura de un programa de estudios sobre tecnologías, métodos y aplicaciones prácticas de la carpintería innovadoras y eficientes desde el punto de vista energético.</a:t>
          </a:r>
          <a:endParaRPr lang="en-GB" sz="1600" kern="1200" noProof="0" dirty="0"/>
        </a:p>
        <a:p>
          <a:pPr marL="0" lvl="0" indent="0" algn="just" defTabSz="711200">
            <a:lnSpc>
              <a:spcPct val="100000"/>
            </a:lnSpc>
            <a:spcBef>
              <a:spcPct val="0"/>
            </a:spcBef>
            <a:spcAft>
              <a:spcPct val="35000"/>
            </a:spcAft>
            <a:buNone/>
          </a:pPr>
          <a:r>
            <a:rPr lang="es-ES" sz="1600" b="1" kern="1200" dirty="0"/>
            <a:t>Creación de los materiales pedagógicos correspondientes que se ofrecerán como recursos de educación abierta.
</a:t>
          </a:r>
          <a:endParaRPr lang="es-ES" sz="1600" kern="1200" dirty="0"/>
        </a:p>
      </dsp:txBody>
      <dsp:txXfrm>
        <a:off x="4700230" y="3399692"/>
        <a:ext cx="5190565" cy="2146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80935" y="422060"/>
          <a:ext cx="1509048" cy="15090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0" y="2183477"/>
          <a:ext cx="4311566" cy="124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Escenarios de formación en línea</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0" y="2183477"/>
        <a:ext cx="4311566" cy="1241467"/>
      </dsp:txXfrm>
    </dsp:sp>
    <dsp:sp modelId="{487F79D7-FB55-41FC-A143-A3D5CDEC3469}">
      <dsp:nvSpPr>
        <dsp:cNvPr id="0" name=""/>
        <dsp:cNvSpPr/>
      </dsp:nvSpPr>
      <dsp:spPr>
        <a:xfrm>
          <a:off x="7501" y="3301669"/>
          <a:ext cx="4311566" cy="12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ES" sz="1700" b="1" kern="1200" dirty="0">
              <a:solidFill>
                <a:prstClr val="black">
                  <a:hueOff val="0"/>
                  <a:satOff val="0"/>
                  <a:lumOff val="0"/>
                  <a:alphaOff val="0"/>
                </a:prstClr>
              </a:solidFill>
              <a:latin typeface="Speak Pro" panose="020F0502020204030204"/>
              <a:ea typeface="+mn-ea"/>
              <a:cs typeface="+mn-cs"/>
            </a:rPr>
            <a:t>Elaboración, ensayo e impartición de Escenarios de capacitación en línea sobre el trabajo con madera en la construcción, promoviendo la adopción de prácticas innovadoras y flexibles en materia de educación y formación profesional.</a:t>
          </a:r>
        </a:p>
      </dsp:txBody>
      <dsp:txXfrm>
        <a:off x="7501" y="3301669"/>
        <a:ext cx="4311566" cy="1206866"/>
      </dsp:txXfrm>
    </dsp:sp>
    <dsp:sp modelId="{426BE73A-46E6-404E-89AD-58C69354C72D}">
      <dsp:nvSpPr>
        <dsp:cNvPr id="0" name=""/>
        <dsp:cNvSpPr/>
      </dsp:nvSpPr>
      <dsp:spPr>
        <a:xfrm>
          <a:off x="6999581" y="471358"/>
          <a:ext cx="1509048" cy="15090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81092" y="2016629"/>
          <a:ext cx="5490780" cy="1245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Marco para la integración de componentes del entorno en el plan de estudios y los planes de certificación de aprendizaje en el puesto de trabajo  del sector de la construcción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5081092" y="2016629"/>
        <a:ext cx="5490780" cy="1245006"/>
      </dsp:txXfrm>
    </dsp:sp>
    <dsp:sp modelId="{92A671D0-B4CE-4333-977F-B01118B1280A}">
      <dsp:nvSpPr>
        <dsp:cNvPr id="0" name=""/>
        <dsp:cNvSpPr/>
      </dsp:nvSpPr>
      <dsp:spPr>
        <a:xfrm>
          <a:off x="5114163" y="3324156"/>
          <a:ext cx="5255627" cy="12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55650">
            <a:lnSpc>
              <a:spcPct val="100000"/>
            </a:lnSpc>
            <a:spcBef>
              <a:spcPct val="0"/>
            </a:spcBef>
            <a:spcAft>
              <a:spcPct val="35000"/>
            </a:spcAft>
            <a:buNone/>
          </a:pPr>
          <a:r>
            <a:rPr lang="es-ES" sz="1700" b="1" kern="1200" dirty="0">
              <a:solidFill>
                <a:prstClr val="black">
                  <a:hueOff val="0"/>
                  <a:satOff val="0"/>
                  <a:lumOff val="0"/>
                  <a:alphaOff val="0"/>
                </a:prstClr>
              </a:solidFill>
              <a:latin typeface="Speak Pro" panose="020F0502020204030204"/>
              <a:ea typeface="+mn-ea"/>
              <a:cs typeface="+mn-cs"/>
            </a:rPr>
            <a:t>Participación de los principales encargados de la formulación de políticas y las partes interesadas en el reconocimiento de los resultados del aprendizaje en materia de madera, así como en el apoyo a la integración de las aptitudes para el trabajo de la madera en la construcción en las normas profesionales.
</a:t>
          </a:r>
        </a:p>
      </dsp:txBody>
      <dsp:txXfrm>
        <a:off x="5114163" y="3324156"/>
        <a:ext cx="5255627" cy="1206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D63E-AEF4-47DE-AA5F-C575543BB2E9}">
      <dsp:nvSpPr>
        <dsp:cNvPr id="0" name=""/>
        <dsp:cNvSpPr/>
      </dsp:nvSpPr>
      <dsp:spPr>
        <a:xfrm>
          <a:off x="49" y="122155"/>
          <a:ext cx="4700141" cy="682558"/>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bg1"/>
              </a:solidFill>
              <a:latin typeface="Adobe Heiti Std R" panose="020B0400000000000000" pitchFamily="34" charset="-128"/>
              <a:ea typeface="Adobe Heiti Std R" panose="020B0400000000000000" pitchFamily="34" charset="-128"/>
            </a:rPr>
            <a:t>UD1: Cualidades </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de la madera y sus diversas aplicaciones en la construcción</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49" y="122155"/>
        <a:ext cx="4700141" cy="682558"/>
      </dsp:txXfrm>
    </dsp:sp>
    <dsp:sp modelId="{1D293B13-86C5-432E-A681-F5CB3F6A11B8}">
      <dsp:nvSpPr>
        <dsp:cNvPr id="0" name=""/>
        <dsp:cNvSpPr/>
      </dsp:nvSpPr>
      <dsp:spPr>
        <a:xfrm>
          <a:off x="49" y="804714"/>
          <a:ext cx="4700141" cy="31842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Las propiedades de la madera (físico-mecánicas, tecnológicas, operacionales, etc.), sus limitaciones y la mecánica de construcción de la madera.</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Posibilidades de mejorar las propiedades de la madera y la protección de la madera, la durabilidad.</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Disponibilidad y sostenibilidad ambiental de la madera como material de construcción.</a:t>
          </a:r>
          <a:endParaRPr lang="en-GB" sz="1600" kern="1200" dirty="0"/>
        </a:p>
      </dsp:txBody>
      <dsp:txXfrm>
        <a:off x="49" y="804714"/>
        <a:ext cx="4700141" cy="3184200"/>
      </dsp:txXfrm>
    </dsp:sp>
    <dsp:sp modelId="{F36B8218-887C-4CCC-9285-CEBC5F8448E4}">
      <dsp:nvSpPr>
        <dsp:cNvPr id="0" name=""/>
        <dsp:cNvSpPr/>
      </dsp:nvSpPr>
      <dsp:spPr>
        <a:xfrm>
          <a:off x="5128983" y="150242"/>
          <a:ext cx="4700141" cy="682558"/>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UD2: Construcción, renovación y deconstrucción de madera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128983" y="150242"/>
        <a:ext cx="4700141" cy="682558"/>
      </dsp:txXfrm>
    </dsp:sp>
    <dsp:sp modelId="{CCE2EF00-CA9D-4491-B0AE-730A827091CB}">
      <dsp:nvSpPr>
        <dsp:cNvPr id="0" name=""/>
        <dsp:cNvSpPr/>
      </dsp:nvSpPr>
      <dsp:spPr>
        <a:xfrm>
          <a:off x="5128983" y="832321"/>
          <a:ext cx="4700141" cy="318420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Rendimiento y durabilidad de las estructuras de madera</a:t>
          </a:r>
          <a:r>
            <a:rPr lang="en-GB" sz="1600" kern="1200" dirty="0"/>
            <a:t>.</a:t>
          </a:r>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Directrices sobre el trabajo con materiales de serrería, paneles de madera y productos de ingeniería de la madera (EWP).</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Directrices sobre el trabajo con madera laminada encolada (GLT) y madera laminada en cruz (CLT).</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Directrices sobre el trabajo con diferentes productos de construcción (ventanas, puertas, etc.).</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Uso de conectores y pegamentos</a:t>
          </a:r>
          <a:r>
            <a:rPr lang="en-GB" sz="1600" kern="1200" dirty="0"/>
            <a:t>.</a:t>
          </a:r>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Restauración, reconstrucción y</a:t>
          </a:r>
          <a:endParaRPr lang="en-GB" sz="1600" kern="1200" dirty="0"/>
        </a:p>
        <a:p>
          <a:pPr marL="171450" lvl="1" indent="-171450" algn="just" defTabSz="711200">
            <a:lnSpc>
              <a:spcPct val="90000"/>
            </a:lnSpc>
            <a:spcBef>
              <a:spcPct val="0"/>
            </a:spcBef>
            <a:spcAft>
              <a:spcPct val="15000"/>
            </a:spcAft>
            <a:buFont typeface="Symbol" panose="05050102010706020507" pitchFamily="18" charset="2"/>
            <a:buNone/>
          </a:pPr>
          <a:r>
            <a:rPr lang="es-ES" sz="1600" kern="1200" dirty="0"/>
            <a:t>desmantelamiento de elementos de madera</a:t>
          </a:r>
          <a:r>
            <a:rPr lang="en-GB" sz="1600" kern="1200" dirty="0"/>
            <a:t>.</a:t>
          </a:r>
        </a:p>
        <a:p>
          <a:pPr marL="171450" lvl="1" indent="-171450" algn="just" defTabSz="711200">
            <a:lnSpc>
              <a:spcPct val="90000"/>
            </a:lnSpc>
            <a:spcBef>
              <a:spcPct val="0"/>
            </a:spcBef>
            <a:spcAft>
              <a:spcPct val="15000"/>
            </a:spcAft>
            <a:buFont typeface="Symbol" panose="05050102010706020507" pitchFamily="18" charset="2"/>
            <a:buChar char=""/>
          </a:pPr>
          <a:r>
            <a:rPr lang="es-ES" sz="1600" kern="1200" dirty="0"/>
            <a:t>Celosías de madera.</a:t>
          </a:r>
          <a:endParaRPr lang="en-GB" sz="1600" kern="1200" dirty="0"/>
        </a:p>
      </dsp:txBody>
      <dsp:txXfrm>
        <a:off x="5128983" y="832321"/>
        <a:ext cx="4700141" cy="3184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49" y="101109"/>
          <a:ext cx="4700141" cy="658258"/>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prstClr val="white"/>
              </a:solidFill>
              <a:latin typeface="Adobe Heiti Std R" panose="020B0400000000000000" pitchFamily="34" charset="-128"/>
              <a:ea typeface="Adobe Heiti Std R" panose="020B0400000000000000" pitchFamily="34" charset="-128"/>
              <a:cs typeface="+mn-cs"/>
            </a:rPr>
            <a:t>UD3: </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Gestión de montaje de construcciones de madera in situ</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49" y="101109"/>
        <a:ext cx="4700141" cy="658258"/>
      </dsp:txXfrm>
    </dsp:sp>
    <dsp:sp modelId="{9E11164B-CC2C-47C8-B576-DFD71A43EE60}">
      <dsp:nvSpPr>
        <dsp:cNvPr id="0" name=""/>
        <dsp:cNvSpPr/>
      </dsp:nvSpPr>
      <dsp:spPr>
        <a:xfrm>
          <a:off x="49" y="759368"/>
          <a:ext cx="4700141" cy="32116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Planificación del trabajo y gestión del equipo.</a:t>
          </a:r>
          <a:endParaRPr lang="en-GB" sz="1500" kern="1200" dirty="0"/>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Organización del espacio de trabajo - ergonómico y de seguridad laboral.</a:t>
          </a:r>
          <a:endParaRPr lang="en-GB" sz="1500" kern="1200" dirty="0"/>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Transporte y almacenamiento de estructuras en el lugar de la construcción</a:t>
          </a:r>
          <a:r>
            <a:rPr lang="en-GB" sz="1500" kern="1200" dirty="0"/>
            <a:t>.</a:t>
          </a:r>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Diseño arquitectónico - dibujos y esquemas.</a:t>
          </a:r>
          <a:endParaRPr lang="en-GB" sz="1500" kern="1200" dirty="0"/>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La física de la construcción, la instalación de la barrera de vapor y los riesgos de la condensación resultante</a:t>
          </a:r>
          <a:r>
            <a:rPr lang="en-GB" sz="1500" kern="1200" dirty="0"/>
            <a:t>.</a:t>
          </a:r>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Medidas de seguridad y protección contra incendios</a:t>
          </a:r>
          <a:r>
            <a:rPr lang="en-GB" sz="1500" kern="1200" dirty="0"/>
            <a:t>.</a:t>
          </a:r>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Aislamiento térmico y acústico basado en madera en el proceso de ensamblaje.</a:t>
          </a:r>
          <a:endParaRPr lang="en-GB" sz="1500" kern="1200" dirty="0"/>
        </a:p>
        <a:p>
          <a:pPr marL="114300" lvl="1" indent="-114300" algn="just" defTabSz="666750">
            <a:lnSpc>
              <a:spcPct val="90000"/>
            </a:lnSpc>
            <a:spcBef>
              <a:spcPct val="0"/>
            </a:spcBef>
            <a:spcAft>
              <a:spcPct val="15000"/>
            </a:spcAft>
            <a:buFont typeface="Symbol" panose="05050102010706020507" pitchFamily="18" charset="2"/>
            <a:buChar char=""/>
          </a:pPr>
          <a:r>
            <a:rPr lang="es-ES" sz="1500" kern="1200" dirty="0"/>
            <a:t>Compatibilidad de los productos de construcción de madera (GLT, CLT, EWP etc.) con otros materiales de construcción.</a:t>
          </a:r>
          <a:endParaRPr lang="en-GB" sz="1500" kern="1200" dirty="0"/>
        </a:p>
      </dsp:txBody>
      <dsp:txXfrm>
        <a:off x="49" y="759368"/>
        <a:ext cx="4700141" cy="3211650"/>
      </dsp:txXfrm>
    </dsp:sp>
    <dsp:sp modelId="{E0D17CCE-8D8C-4D64-B866-8C2065A271E9}">
      <dsp:nvSpPr>
        <dsp:cNvPr id="0" name=""/>
        <dsp:cNvSpPr/>
      </dsp:nvSpPr>
      <dsp:spPr>
        <a:xfrm>
          <a:off x="5358209" y="101109"/>
          <a:ext cx="4700141" cy="658258"/>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s-ES" sz="1400" b="0" kern="1200" dirty="0">
              <a:solidFill>
                <a:prstClr val="white"/>
              </a:solidFill>
              <a:latin typeface="Adobe Heiti Std R" panose="020B0400000000000000" pitchFamily="34" charset="-128"/>
              <a:ea typeface="Adobe Heiti Std R" panose="020B0400000000000000" pitchFamily="34" charset="-128"/>
              <a:cs typeface="+mn-cs"/>
            </a:rPr>
            <a:t>UD4: Funcionalidad y eficiencia de los edificios de madera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358209" y="101109"/>
        <a:ext cx="4700141" cy="658258"/>
      </dsp:txXfrm>
    </dsp:sp>
    <dsp:sp modelId="{C705A925-160C-46AF-9751-F1C8824A7D6E}">
      <dsp:nvSpPr>
        <dsp:cNvPr id="0" name=""/>
        <dsp:cNvSpPr/>
      </dsp:nvSpPr>
      <dsp:spPr>
        <a:xfrm>
          <a:off x="5358209" y="759368"/>
          <a:ext cx="4700141" cy="321165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a:t>Valor de la eficiencia energética de la madera como material de construcción y de las construcciones de madera.</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a:t>Influencia del clima en los edificios de madera</a:t>
          </a:r>
          <a:r>
            <a:rPr lang="en-GB" sz="1500" kern="1200" dirty="0"/>
            <a:t>.</a:t>
          </a:r>
        </a:p>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a:t>Formación para la fontanería, la construcción de paneles de yeso, el sellado. </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s-ES" sz="1500" kern="1200" dirty="0"/>
            <a:t>Conocimiento de los sistemas de calefacción, ventilación, aire acondicionado,  iluminación, </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None/>
          </a:pPr>
          <a:r>
            <a:rPr lang="es-ES" sz="1500" kern="1200" dirty="0"/>
            <a:t>tecnologías de la información y las comunicaciones</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None/>
          </a:pPr>
          <a:r>
            <a:rPr lang="es-ES" sz="1500" kern="1200" dirty="0"/>
            <a:t> y sus aplicaciones en edificios modernos</a:t>
          </a:r>
          <a:r>
            <a:rPr lang="en-GB" sz="1500" kern="1200" dirty="0"/>
            <a:t>.</a:t>
          </a:r>
        </a:p>
      </dsp:txBody>
      <dsp:txXfrm>
        <a:off x="5358209" y="759368"/>
        <a:ext cx="4700141" cy="32116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21.09.2020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‹Nº›</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170147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6</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9/21/2020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9/21/2020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9/21/2020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21/09/2020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21/09/2020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21/09/2020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9/21/2020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9/21/2020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9/21/2020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9/21/2020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9/21/2020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9/21/2020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9/21/2020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‹Nº›</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9/21/2020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9/21/2020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21/09/2020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‹Nº›</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8" y="3794772"/>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PROYECTO </a:t>
            </a:r>
            <a:r>
              <a:rPr lang="es-ES" sz="1500" b="1" dirty="0" err="1">
                <a:solidFill>
                  <a:srgbClr val="FFFFFF"/>
                </a:solidFill>
                <a:effectLst>
                  <a:outerShdw blurRad="38100" dist="38100" dir="2700000" algn="tl">
                    <a:srgbClr val="000000">
                      <a:alpha val="43137"/>
                    </a:srgbClr>
                  </a:outerShdw>
                </a:effectLst>
              </a:rPr>
              <a:t>Upwood</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35868" y="4175478"/>
            <a:ext cx="3521263" cy="41046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sz="1200" cap="none" dirty="0">
                <a:solidFill>
                  <a:srgbClr val="FFFFFF"/>
                </a:solidFill>
                <a:latin typeface="Arial Narrow" panose="020B0606020202030204" pitchFamily="34" charset="0"/>
                <a:cs typeface="Arabic Typesetting" panose="020B0604020202020204" pitchFamily="66" charset="-78"/>
              </a:rPr>
              <a:t>2º </a:t>
            </a:r>
            <a:r>
              <a:rPr lang="es-ES" sz="1200" cap="none" dirty="0">
                <a:solidFill>
                  <a:srgbClr val="FFFFFF"/>
                </a:solidFill>
                <a:latin typeface="Arial Narrow" panose="020B0606020202030204" pitchFamily="34" charset="0"/>
                <a:cs typeface="Arabic Typesetting" panose="020B0604020202020204" pitchFamily="66" charset="-78"/>
              </a:rPr>
              <a:t>Campaña de diseminación</a:t>
            </a:r>
          </a:p>
        </p:txBody>
      </p:sp>
      <p:sp>
        <p:nvSpPr>
          <p:cNvPr id="13" name="Título 1">
            <a:extLst>
              <a:ext uri="{FF2B5EF4-FFF2-40B4-BE49-F238E27FC236}">
                <a16:creationId xmlns:a16="http://schemas.microsoft.com/office/drawing/2014/main" id="{478B7235-CE13-4444-932D-2FD0FE5E3B03}"/>
              </a:ext>
            </a:extLst>
          </p:cNvPr>
          <p:cNvSpPr>
            <a:spLocks noGrp="1"/>
          </p:cNvSpPr>
          <p:nvPr>
            <p:ph type="ctrTitle"/>
          </p:nvPr>
        </p:nvSpPr>
        <p:spPr>
          <a:xfrm>
            <a:off x="481005" y="596292"/>
            <a:ext cx="3673084" cy="3063978"/>
          </a:xfrm>
        </p:spPr>
        <p:txBody>
          <a:bodyPr>
            <a:noAutofit/>
          </a:bodyPr>
          <a:lstStyle/>
          <a:p>
            <a:r>
              <a:rPr lang="es-ES" sz="28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Formación de trabajadores de la construcción en métodos de construcción en madera para edificios energéticamente eficientes</a:t>
            </a:r>
            <a:endParaRPr lang="es-ES" sz="12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s-ES" sz="2000" b="1" dirty="0">
                <a:solidFill>
                  <a:prstClr val="black">
                    <a:hueOff val="0"/>
                    <a:satOff val="0"/>
                    <a:lumOff val="0"/>
                    <a:alphaOff val="0"/>
                  </a:prstClr>
                </a:solidFill>
                <a:latin typeface="Bahnschrift SemiBold SemiConden" panose="020B0502040204020203" pitchFamily="34" charset="0"/>
              </a:rPr>
              <a:t>Definición de las unidades didácticas</a:t>
            </a: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3333897777"/>
              </p:ext>
            </p:extLst>
          </p:nvPr>
        </p:nvGraphicFramePr>
        <p:xfrm>
          <a:off x="1097280" y="2137470"/>
          <a:ext cx="10058400" cy="407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7961" y="4383864"/>
            <a:ext cx="1213493" cy="19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SOCIOS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s-ES" sz="1600" dirty="0">
                <a:solidFill>
                  <a:schemeClr val="tx1"/>
                </a:solidFill>
              </a:rPr>
              <a:t>Liderando el grupo en Graz, desarrolla y ejecuta proyectos a lo largo de la cadena de valor de la madera, con especial atención a la construcción en madera. </a:t>
            </a:r>
            <a:endParaRPr lang="en-US" sz="1600" dirty="0">
              <a:solidFill>
                <a:schemeClr val="tx1"/>
              </a:solidFill>
            </a:endParaRP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s-ES" sz="1600" dirty="0">
                <a:solidFill>
                  <a:schemeClr val="tx1"/>
                </a:solidFill>
              </a:rPr>
              <a:t>Empresa de soluciones creativas de aprendizaje con sede en Atenas, Grecia, especializada en la formación profesional con metodologías innovadoras.</a:t>
            </a:r>
            <a:r>
              <a:rPr lang="en-US" sz="1600" dirty="0">
                <a:solidFill>
                  <a:schemeClr val="tx1"/>
                </a:solidFill>
              </a:rPr>
              <a:t>.</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s-ES" sz="1600" dirty="0">
                <a:solidFill>
                  <a:schemeClr val="tx1"/>
                </a:solidFill>
              </a:rPr>
              <a:t>Prestigiosa escuela de educación técnica en Letonia, ofrece programas de educación profesional, incluyendo construcción y carpintería.</a:t>
            </a:r>
            <a:endParaRPr lang="en-US" sz="1600" dirty="0">
              <a:solidFill>
                <a:schemeClr val="tx1"/>
              </a:solidFill>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GB" b="1" dirty="0">
              <a:solidFill>
                <a:schemeClr val="tx1"/>
              </a:solidFill>
              <a:latin typeface="Bahnschrift Light SemiCondensed" panose="020B0502040204020203" pitchFamily="34" charset="0"/>
            </a:endParaRPr>
          </a:p>
          <a:p>
            <a:pPr lvl="0" algn="ctr"/>
            <a:r>
              <a:rPr lang="en-GB" b="1" dirty="0" err="1">
                <a:solidFill>
                  <a:schemeClr val="tx1"/>
                </a:solidFill>
                <a:latin typeface="Bahnschrift Light SemiCondensed" panose="020B0502040204020203" pitchFamily="34" charset="0"/>
              </a:rPr>
              <a:t>Universitat</a:t>
            </a:r>
            <a:r>
              <a:rPr lang="en-GB" b="1" dirty="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a:solidFill>
                  <a:schemeClr val="tx1"/>
                </a:solidFill>
                <a:latin typeface="Bahnschrift Light SemiCondensed" panose="020B0502040204020203" pitchFamily="34" charset="0"/>
              </a:rPr>
              <a:t>València</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s-ES" sz="1600" dirty="0">
                <a:solidFill>
                  <a:schemeClr val="tx1"/>
                </a:solidFill>
              </a:rPr>
              <a:t>Institución académica pública dedicada a la investigación y la enseñanza en el campo de las tecnologías de la construcción.</a:t>
            </a:r>
            <a:endParaRPr lang="en-US" sz="1600" dirty="0">
              <a:solidFill>
                <a:schemeClr val="tx1"/>
              </a:solidFill>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err="1">
                <a:solidFill>
                  <a:schemeClr val="tx1"/>
                </a:solidFill>
                <a:latin typeface="Bahnschrift Light SemiCondensed" panose="020B0502040204020203" pitchFamily="34" charset="0"/>
              </a:rPr>
              <a:t>Woodpolis</a:t>
            </a: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sz="1600" dirty="0">
                <a:solidFill>
                  <a:schemeClr val="tx1"/>
                </a:solidFill>
              </a:rPr>
              <a:t>Organización experta que presta servicios de capacitación y desarrollo de productos para la construcción en madera, ubicada en Finlandia.</a:t>
            </a:r>
            <a:endParaRPr lang="en-US" sz="1600" dirty="0">
              <a:solidFill>
                <a:schemeClr val="tx1"/>
              </a:solidFill>
            </a:endParaRP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1" y="952506"/>
            <a:ext cx="5388297" cy="2918258"/>
          </a:xfrm>
        </p:spPr>
        <p:txBody>
          <a:bodyPr>
            <a:normAutofit/>
          </a:bodyPr>
          <a:lstStyle/>
          <a:p>
            <a:r>
              <a:rPr lang="es-ES" sz="2800" b="1" dirty="0"/>
              <a:t>Contacta con nosotros: </a:t>
            </a:r>
            <a:br>
              <a:rPr lang="es-ES" sz="2500" b="1" dirty="0"/>
            </a:br>
            <a:br>
              <a:rPr lang="es-ES" sz="2500" b="1" dirty="0"/>
            </a:br>
            <a:r>
              <a:rPr lang="es-ES" sz="2500" dirty="0"/>
              <a:t>	</a:t>
            </a:r>
            <a:r>
              <a:rPr lang="es-ES" sz="2400" dirty="0"/>
              <a:t>Javier Cárcel Carrasco</a:t>
            </a:r>
            <a:br>
              <a:rPr lang="es-ES" sz="2400" dirty="0">
                <a:highlight>
                  <a:srgbClr val="FFFF00"/>
                </a:highlight>
              </a:rPr>
            </a:br>
            <a:r>
              <a:rPr lang="es-ES" sz="2400" dirty="0"/>
              <a:t>	Universitat Politècnica de València</a:t>
            </a:r>
            <a:br>
              <a:rPr lang="es-ES" sz="2400" dirty="0">
                <a:highlight>
                  <a:srgbClr val="FFFF00"/>
                </a:highlight>
              </a:rPr>
            </a:br>
            <a:r>
              <a:rPr lang="es-ES" sz="2400" dirty="0"/>
              <a:t>              fracarc1@csa.upv.es</a:t>
            </a:r>
            <a:br>
              <a:rPr lang="es-ES" sz="2400" dirty="0">
                <a:highlight>
                  <a:srgbClr val="FFFF00"/>
                </a:highlight>
              </a:rPr>
            </a:br>
            <a:r>
              <a:rPr lang="es-ES" sz="2400" dirty="0"/>
              <a:t>	</a:t>
            </a:r>
            <a:r>
              <a:rPr lang="de-DE" sz="2400" dirty="0"/>
              <a:t>Tel. (+34) 96 387 70 00</a:t>
            </a:r>
            <a:br>
              <a:rPr lang="es-ES" sz="2500" dirty="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11794"/>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00329"/>
          </a:xfrm>
          <a:prstGeom prst="rect">
            <a:avLst/>
          </a:prstGeom>
          <a:noFill/>
        </p:spPr>
        <p:txBody>
          <a:bodyPr wrap="square" rtlCol="0">
            <a:spAutoFit/>
          </a:bodyPr>
          <a:lstStyle/>
          <a:p>
            <a:r>
              <a:rPr lang="en-GB" b="1" dirty="0" err="1">
                <a:latin typeface="Bahnschrift Light SemiCondensed" panose="020B0502040204020203" pitchFamily="34" charset="0"/>
              </a:rPr>
              <a:t>Coordinador</a:t>
            </a:r>
            <a:r>
              <a:rPr lang="en-GB" b="1" dirty="0">
                <a:latin typeface="Bahnschrift Light SemiCondensed" panose="020B0502040204020203" pitchFamily="34" charset="0"/>
              </a:rPr>
              <a:t> del </a:t>
            </a:r>
            <a:r>
              <a:rPr lang="en-GB" b="1" dirty="0" err="1">
                <a:latin typeface="Bahnschrift Light SemiCondensed" panose="020B0502040204020203" pitchFamily="34" charset="0"/>
              </a:rPr>
              <a:t>proyecto</a:t>
            </a:r>
            <a:r>
              <a:rPr lang="en-GB" b="1" dirty="0">
                <a:latin typeface="Bahnschrift Light SemiCondensed" panose="020B0502040204020203" pitchFamily="34" charset="0"/>
              </a:rPr>
              <a:t>: </a:t>
            </a:r>
          </a:p>
          <a:p>
            <a:r>
              <a:rPr lang="en-GB" dirty="0"/>
              <a:t>	Mag. Visnja Koscak</a:t>
            </a:r>
          </a:p>
          <a:p>
            <a:r>
              <a:rPr lang="en-GB" dirty="0"/>
              <a:t>	</a:t>
            </a:r>
            <a:r>
              <a:rPr lang="en-GB" dirty="0" err="1"/>
              <a:t>Holzcluster</a:t>
            </a:r>
            <a:r>
              <a:rPr lang="en-GB" dirty="0"/>
              <a:t> </a:t>
            </a:r>
            <a:r>
              <a:rPr lang="en-GB" dirty="0" err="1"/>
              <a:t>Steiermark</a:t>
            </a:r>
            <a:r>
              <a:rPr lang="en-GB" dirty="0"/>
              <a:t> GmbH</a:t>
            </a:r>
          </a:p>
          <a:p>
            <a:r>
              <a:rPr lang="en-GB" dirty="0"/>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r>
              <a:rPr lang="en-GB" dirty="0"/>
              <a:t>Koscak@holzcluster-steiermark.at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dirty="0">
                <a:solidFill>
                  <a:schemeClr val="accent5">
                    <a:lumMod val="75000"/>
                  </a:schemeClr>
                </a:solidFill>
                <a:hlinkClick r:id="rId10">
                  <a:extLst>
                    <a:ext uri="{A12FA001-AC4F-418D-AE19-62706E023703}">
                      <ahyp:hlinkClr xmlns:ahyp="http://schemas.microsoft.com/office/drawing/2018/hyperlinkcolor" val="tx"/>
                    </a:ext>
                  </a:extLst>
                </a:hlinkClick>
              </a:rPr>
              <a:t>www.upwoodproject.eu</a:t>
            </a:r>
            <a:endParaRPr lang="en-GB" dirty="0">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r>
              <a:rPr lang="en-GB" sz="2400" b="1" dirty="0" err="1">
                <a:effectLst>
                  <a:outerShdw blurRad="38100" dist="38100" dir="2700000" algn="tl">
                    <a:srgbClr val="000000">
                      <a:alpha val="43137"/>
                    </a:srgbClr>
                  </a:outerShdw>
                </a:effectLst>
                <a:latin typeface="Bahnschrift SemiBold SemiConden" panose="020B0502040204020203" pitchFamily="34" charset="0"/>
              </a:rPr>
              <a:t>Síguenos</a:t>
            </a:r>
            <a:r>
              <a:rPr lang="en-GB" sz="2400" b="1" dirty="0">
                <a:effectLst>
                  <a:outerShdw blurRad="38100" dist="38100" dir="2700000" algn="tl">
                    <a:srgbClr val="000000">
                      <a:alpha val="43137"/>
                    </a:srgbClr>
                  </a:outerShdw>
                </a:effectLst>
                <a:latin typeface="Bahnschrift SemiBold SemiConden" panose="020B0502040204020203" pitchFamily="34" charset="0"/>
              </a:rPr>
              <a:t>:</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AVISO LEGAL:</a:t>
            </a:r>
            <a:r>
              <a:rPr lang="es-E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 "El apoyo de la Unión Europea a la producción de esta publicación no constituye un respaldo al contenido que refleja únicamente las opiniones de los autores, y las Comisiones no pueden ser consideradas responsables del uso que se pueda hacer de la información contenida en ella". </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028" name="Picture 4" descr="Identidad visual corporativa | UPV - Universitat Politècnica de ...">
            <a:extLst>
              <a:ext uri="{FF2B5EF4-FFF2-40B4-BE49-F238E27FC236}">
                <a16:creationId xmlns:a16="http://schemas.microsoft.com/office/drawing/2014/main" id="{1D85BA9A-92A7-436F-AB61-836381C5FF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0254" y="1320925"/>
            <a:ext cx="2072995" cy="239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Objetivo del proyecto</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s-ES" b="1" dirty="0"/>
              <a:t>UPWOOD forma una Asociación Estratégica para mejorar el aprendizaje basado en el trabajo de la formación profesional, desarrollando y poniendo a disposición recursos educativos para abordar las necesidades actuales y emergentes de habilidades ocupacionales para las prácticas innovadoras y energéticamente eficientes de construcción en madera. </a:t>
            </a:r>
            <a:endParaRPr lang="en-US" sz="1000" b="1" dirty="0"/>
          </a:p>
          <a:p>
            <a:pPr algn="just">
              <a:buClr>
                <a:srgbClr val="00B050"/>
              </a:buClr>
              <a:buFont typeface="Wingdings" panose="05000000000000000000" pitchFamily="2" charset="2"/>
              <a:buChar char="v"/>
            </a:pPr>
            <a:r>
              <a:rPr lang="en-US" b="1" dirty="0"/>
              <a:t> </a:t>
            </a:r>
            <a:r>
              <a:rPr lang="es-ES" b="1" dirty="0"/>
              <a:t>Período:</a:t>
            </a:r>
            <a:r>
              <a:rPr lang="en-US" b="1" dirty="0"/>
              <a:t> </a:t>
            </a:r>
            <a:r>
              <a:rPr lang="es-ES" b="1" dirty="0"/>
              <a:t>Octubre </a:t>
            </a:r>
            <a:r>
              <a:rPr lang="en-US" b="1" dirty="0"/>
              <a:t>2019 - </a:t>
            </a:r>
            <a:r>
              <a:rPr lang="es-ES" b="1" dirty="0"/>
              <a:t>Marzo</a:t>
            </a:r>
            <a:r>
              <a:rPr lang="en-US" b="1" dirty="0"/>
              <a:t> 2022</a:t>
            </a:r>
          </a:p>
          <a:p>
            <a:pPr algn="just">
              <a:buClr>
                <a:srgbClr val="00B050"/>
              </a:buClr>
              <a:buFont typeface="Wingdings" panose="05000000000000000000" pitchFamily="2" charset="2"/>
              <a:buChar char="v"/>
            </a:pPr>
            <a:r>
              <a:rPr lang="en-US" b="1" dirty="0"/>
              <a:t> </a:t>
            </a:r>
            <a:r>
              <a:rPr lang="es-ES" b="1" dirty="0"/>
              <a:t>Duración</a:t>
            </a:r>
            <a:r>
              <a:rPr lang="en-US" b="1" dirty="0"/>
              <a:t>: 30 meses</a:t>
            </a:r>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r>
              <a:rPr lang="de-DE" dirty="0"/>
              <a:t>OBJECTIVOS</a:t>
            </a:r>
          </a:p>
        </p:txBody>
      </p:sp>
      <p:graphicFrame>
        <p:nvGraphicFramePr>
          <p:cNvPr id="4" name="Marcador de contenido 3">
            <a:extLst>
              <a:ext uri="{FF2B5EF4-FFF2-40B4-BE49-F238E27FC236}">
                <a16:creationId xmlns:a16="http://schemas.microsoft.com/office/drawing/2014/main" id="{DB19CB77-D8AE-4648-AD09-A22CD8E8F5FA}"/>
              </a:ext>
            </a:extLst>
          </p:cNvPr>
          <p:cNvGraphicFramePr>
            <a:graphicFrameLocks noGrp="1"/>
          </p:cNvGraphicFramePr>
          <p:nvPr>
            <p:ph idx="1"/>
            <p:extLst>
              <p:ext uri="{D42A27DB-BD31-4B8C-83A1-F6EECF244321}">
                <p14:modId xmlns:p14="http://schemas.microsoft.com/office/powerpoint/2010/main" val="101113083"/>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de-DE" dirty="0"/>
              <a:t>PRINCIPALES GRUPOS OBJETIVO</a:t>
            </a:r>
          </a:p>
        </p:txBody>
      </p:sp>
      <p:graphicFrame>
        <p:nvGraphicFramePr>
          <p:cNvPr id="4" name="Diagrama 3">
            <a:extLst>
              <a:ext uri="{FF2B5EF4-FFF2-40B4-BE49-F238E27FC236}">
                <a16:creationId xmlns:a16="http://schemas.microsoft.com/office/drawing/2014/main" id="{AB4A2A16-D215-4F4A-8A26-81B913C9CB95}"/>
              </a:ext>
            </a:extLst>
          </p:cNvPr>
          <p:cNvGraphicFramePr/>
          <p:nvPr>
            <p:extLst>
              <p:ext uri="{D42A27DB-BD31-4B8C-83A1-F6EECF244321}">
                <p14:modId xmlns:p14="http://schemas.microsoft.com/office/powerpoint/2010/main" val="1110653566"/>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PRINCIPALES ACTIVIDADES (1/2)</a:t>
            </a:r>
          </a:p>
        </p:txBody>
      </p:sp>
      <p:graphicFrame>
        <p:nvGraphicFramePr>
          <p:cNvPr id="4" name="Diagrama 4">
            <a:extLst>
              <a:ext uri="{FF2B5EF4-FFF2-40B4-BE49-F238E27FC236}">
                <a16:creationId xmlns:a16="http://schemas.microsoft.com/office/drawing/2014/main" id="{BD09B267-C1F5-41D1-8F45-ABCE46BA659C}"/>
              </a:ext>
            </a:extLst>
          </p:cNvPr>
          <p:cNvGraphicFramePr/>
          <p:nvPr/>
        </p:nvGraphicFramePr>
        <p:xfrm>
          <a:off x="877584" y="975360"/>
          <a:ext cx="10436832" cy="559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30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n-GB" dirty="0"/>
              <a:t>PRINCIPALES ACTIVDADES (2/2)</a:t>
            </a:r>
          </a:p>
        </p:txBody>
      </p:sp>
      <p:graphicFrame>
        <p:nvGraphicFramePr>
          <p:cNvPr id="4" name="Diagrama 4">
            <a:extLst>
              <a:ext uri="{FF2B5EF4-FFF2-40B4-BE49-F238E27FC236}">
                <a16:creationId xmlns:a16="http://schemas.microsoft.com/office/drawing/2014/main" id="{B12DAD03-9EF8-4694-B03C-F7DAD5FCD551}"/>
              </a:ext>
            </a:extLst>
          </p:cNvPr>
          <p:cNvGraphicFramePr/>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2ª REUNIÓN DEL PROYECTO</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44563" y="1856510"/>
            <a:ext cx="5444836" cy="4394793"/>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s-ES" b="1" dirty="0">
                <a:solidFill>
                  <a:schemeClr val="tx1">
                    <a:lumMod val="75000"/>
                    <a:lumOff val="25000"/>
                  </a:schemeClr>
                </a:solidFill>
              </a:rPr>
              <a:t>La segunda reunión del proyecto estaba previsto que tuviera lugar en la UPV, en Valencia, pero debido a la situación provocada por el COVID-19 tuvo que ser realizada online el 20 de mayo de 2020. </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Los </a:t>
            </a:r>
            <a:r>
              <a:rPr lang="es-ES" b="1" dirty="0">
                <a:solidFill>
                  <a:schemeClr val="tx1">
                    <a:lumMod val="75000"/>
                    <a:lumOff val="25000"/>
                  </a:schemeClr>
                </a:solidFill>
              </a:rPr>
              <a:t>socios abordaron las Actividades Intelectuales O1 y O2 y se centraron principalmente en la tarea </a:t>
            </a:r>
            <a:r>
              <a:rPr lang="en-US" b="1" dirty="0">
                <a:solidFill>
                  <a:schemeClr val="tx1">
                    <a:lumMod val="75000"/>
                    <a:lumOff val="25000"/>
                  </a:schemeClr>
                </a:solidFill>
              </a:rPr>
              <a:t>O2-T1</a:t>
            </a:r>
            <a:r>
              <a:rPr lang="es-ES" b="1" dirty="0">
                <a:solidFill>
                  <a:schemeClr val="tx1">
                    <a:lumMod val="75000"/>
                    <a:lumOff val="25000"/>
                  </a:schemeClr>
                </a:solidFill>
              </a:rPr>
              <a:t> “Agrupación de los resultados del aprendizaje en unidades didácticas", la cual se ha mejorado con las opiniones de todos los asociados</a:t>
            </a:r>
            <a:r>
              <a:rPr lang="en-US" b="1" dirty="0">
                <a:solidFill>
                  <a:schemeClr val="tx1">
                    <a:lumMod val="75000"/>
                    <a:lumOff val="25000"/>
                  </a:schemeClr>
                </a:solidFill>
              </a:rPr>
              <a: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s-ES" b="1" dirty="0">
                <a:solidFill>
                  <a:schemeClr val="tx1">
                    <a:lumMod val="75000"/>
                    <a:lumOff val="25000"/>
                  </a:schemeClr>
                </a:solidFill>
              </a:rPr>
              <a:t>Se revisaron todas las tareas a realizar y se planificó la próxima reunión. A pesar del entusiasmo de los socios por reunirse en </a:t>
            </a:r>
            <a:r>
              <a:rPr lang="es-ES" b="1" dirty="0" err="1">
                <a:solidFill>
                  <a:schemeClr val="tx1">
                    <a:lumMod val="75000"/>
                    <a:lumOff val="25000"/>
                  </a:schemeClr>
                </a:solidFill>
              </a:rPr>
              <a:t>Liepaja</a:t>
            </a:r>
            <a:r>
              <a:rPr lang="es-ES" b="1" dirty="0">
                <a:solidFill>
                  <a:schemeClr val="tx1">
                    <a:lumMod val="75000"/>
                    <a:lumOff val="25000"/>
                  </a:schemeClr>
                </a:solidFill>
              </a:rPr>
              <a:t> (Letonia), deberá ser celebrada online. </a:t>
            </a:r>
          </a:p>
        </p:txBody>
      </p:sp>
      <p:sp>
        <p:nvSpPr>
          <p:cNvPr id="6" name="CuadroTexto 7">
            <a:extLst>
              <a:ext uri="{FF2B5EF4-FFF2-40B4-BE49-F238E27FC236}">
                <a16:creationId xmlns:a16="http://schemas.microsoft.com/office/drawing/2014/main" id="{B3241D9F-834B-40DB-9C3E-3CE32D05AE36}"/>
              </a:ext>
            </a:extLst>
          </p:cNvPr>
          <p:cNvSpPr txBox="1"/>
          <p:nvPr/>
        </p:nvSpPr>
        <p:spPr>
          <a:xfrm>
            <a:off x="7717675" y="52371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2ª reunion del Proyecto (Virtual)</a:t>
            </a:r>
          </a:p>
          <a:p>
            <a:pPr algn="r"/>
            <a:r>
              <a:rPr lang="en-GB" sz="1400" b="1" dirty="0">
                <a:solidFill>
                  <a:schemeClr val="tx1">
                    <a:lumMod val="75000"/>
                    <a:lumOff val="25000"/>
                  </a:schemeClr>
                </a:solidFill>
              </a:rPr>
              <a:t>20 mayo 2020 </a:t>
            </a:r>
          </a:p>
        </p:txBody>
      </p:sp>
      <p:pic>
        <p:nvPicPr>
          <p:cNvPr id="7" name="Imagen 6">
            <a:extLst>
              <a:ext uri="{FF2B5EF4-FFF2-40B4-BE49-F238E27FC236}">
                <a16:creationId xmlns:a16="http://schemas.microsoft.com/office/drawing/2014/main" id="{8E8F5F19-C77C-4BF3-8904-E2009EF4AC05}"/>
              </a:ext>
            </a:extLst>
          </p:cNvPr>
          <p:cNvPicPr>
            <a:picLocks noChangeAspect="1"/>
          </p:cNvPicPr>
          <p:nvPr/>
        </p:nvPicPr>
        <p:blipFill>
          <a:blip r:embed="rId2"/>
          <a:stretch>
            <a:fillRect/>
          </a:stretch>
        </p:blipFill>
        <p:spPr>
          <a:xfrm>
            <a:off x="6635635" y="2223655"/>
            <a:ext cx="5255029" cy="27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9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s-ES" sz="2000" b="1" dirty="0">
                <a:solidFill>
                  <a:prstClr val="black">
                    <a:hueOff val="0"/>
                    <a:satOff val="0"/>
                    <a:lumOff val="0"/>
                    <a:alphaOff val="0"/>
                  </a:prstClr>
                </a:solidFill>
                <a:latin typeface="Bahnschrift SemiBold SemiConden" panose="020B0502040204020203" pitchFamily="34" charset="0"/>
              </a:rPr>
              <a:t>Definición de las unidades didácticas</a:t>
            </a:r>
          </a:p>
        </p:txBody>
      </p:sp>
      <p:sp>
        <p:nvSpPr>
          <p:cNvPr id="3" name="Rectángulo 9">
            <a:extLst>
              <a:ext uri="{FF2B5EF4-FFF2-40B4-BE49-F238E27FC236}">
                <a16:creationId xmlns:a16="http://schemas.microsoft.com/office/drawing/2014/main" id="{03CC80CB-1D76-4F51-A22B-4F793F90DCA9}"/>
              </a:ext>
            </a:extLst>
          </p:cNvPr>
          <p:cNvSpPr/>
          <p:nvPr/>
        </p:nvSpPr>
        <p:spPr>
          <a:xfrm>
            <a:off x="1097280" y="2137470"/>
            <a:ext cx="7312202" cy="4247317"/>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s-ES" b="1" dirty="0">
                <a:solidFill>
                  <a:schemeClr val="tx1">
                    <a:lumMod val="75000"/>
                    <a:lumOff val="25000"/>
                  </a:schemeClr>
                </a:solidFill>
              </a:rPr>
              <a:t>Durante estos últimos meses del proyecto, los socios han estado identificando las unidades de aprendizaje para los Recursos de Educación Abierta de UPWOOD. Los resultados del aprendizaje basados en las conclusiones de la investigación y la encuesta realizadas en el marco del Resultado Intelectual 1 durante el primer semestre, se han agrupado en unidades de aprendizaje que recogen el conjunto de aptitudes, conocimientos y competencias requeridas e identificadas por el sector de la construcción.</a:t>
            </a: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s-ES" b="1" dirty="0">
                <a:solidFill>
                  <a:schemeClr val="tx1">
                    <a:lumMod val="75000"/>
                    <a:lumOff val="25000"/>
                  </a:schemeClr>
                </a:solidFill>
              </a:rPr>
              <a:t>Las unidades de aprendizaje se han creado siguiendo los criterios establecidos por la red europea ECVET y se ha especificado cada una de ellas: el título, la lista de temas del contenido de la unidad de aprendizaje, los objetivos de aprendizaje, los requisitos previos, la cantidad de material didáctico (apuntes de lecciones, presentaciones, casos de estudio, preguntas frecuentes), la duración prevista de la unidad de aprendizaje y las referencias.</a:t>
            </a:r>
            <a:endParaRPr lang="en-US" b="1" dirty="0">
              <a:solidFill>
                <a:schemeClr val="tx1">
                  <a:lumMod val="75000"/>
                  <a:lumOff val="25000"/>
                </a:schemeClr>
              </a:solidFill>
            </a:endParaRPr>
          </a:p>
        </p:txBody>
      </p:sp>
      <p:pic>
        <p:nvPicPr>
          <p:cNvPr id="9" name="Imagen 8">
            <a:extLst>
              <a:ext uri="{FF2B5EF4-FFF2-40B4-BE49-F238E27FC236}">
                <a16:creationId xmlns:a16="http://schemas.microsoft.com/office/drawing/2014/main" id="{C5762638-88ED-496F-A92F-79D7C5CF6DAD}"/>
              </a:ext>
            </a:extLst>
          </p:cNvPr>
          <p:cNvPicPr>
            <a:picLocks noChangeAspect="1"/>
          </p:cNvPicPr>
          <p:nvPr/>
        </p:nvPicPr>
        <p:blipFill>
          <a:blip r:embed="rId2"/>
          <a:stretch>
            <a:fillRect/>
          </a:stretch>
        </p:blipFill>
        <p:spPr>
          <a:xfrm>
            <a:off x="8799227" y="2350727"/>
            <a:ext cx="2480010" cy="3504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1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 </a:t>
            </a:r>
            <a:r>
              <a:rPr lang="es-ES" sz="2000" b="1" dirty="0">
                <a:solidFill>
                  <a:prstClr val="black">
                    <a:hueOff val="0"/>
                    <a:satOff val="0"/>
                    <a:lumOff val="0"/>
                    <a:alphaOff val="0"/>
                  </a:prstClr>
                </a:solidFill>
                <a:latin typeface="Bahnschrift SemiBold SemiConden" panose="020B0502040204020203" pitchFamily="34" charset="0"/>
              </a:rPr>
              <a:t>Definición de las unidades didácticas</a:t>
            </a: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1917618515"/>
              </p:ext>
            </p:extLst>
          </p:nvPr>
        </p:nvGraphicFramePr>
        <p:xfrm>
          <a:off x="1097280" y="2169414"/>
          <a:ext cx="10058400" cy="411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erian Le Compte - Structural Models">
            <a:extLst>
              <a:ext uri="{FF2B5EF4-FFF2-40B4-BE49-F238E27FC236}">
                <a16:creationId xmlns:a16="http://schemas.microsoft.com/office/drawing/2014/main" id="{2B7EB99E-9033-4876-A7E2-883FA1941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0141" y="4710155"/>
            <a:ext cx="1347677" cy="18612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418" y="4736948"/>
            <a:ext cx="2583149" cy="225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254"/>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1396</Words>
  <Application>Microsoft Office PowerPoint</Application>
  <PresentationFormat>Panorámica</PresentationFormat>
  <Paragraphs>116</Paragraphs>
  <Slides>12</Slides>
  <Notes>2</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12</vt:i4>
      </vt:variant>
    </vt:vector>
  </HeadingPairs>
  <TitlesOfParts>
    <vt:vector size="25" baseType="lpstr">
      <vt:lpstr>Adobe Heiti Std R</vt:lpstr>
      <vt:lpstr>Arial</vt:lpstr>
      <vt:lpstr>Arial Narrow</vt:lpstr>
      <vt:lpstr>Bahnschrift</vt:lpstr>
      <vt:lpstr>Bahnschrift Light SemiCondensed</vt:lpstr>
      <vt:lpstr>Bahnschrift SemiBold SemiConden</vt:lpstr>
      <vt:lpstr>Calibri</vt:lpstr>
      <vt:lpstr>Calibri Light</vt:lpstr>
      <vt:lpstr>Speak Pro</vt:lpstr>
      <vt:lpstr>Symbol</vt:lpstr>
      <vt:lpstr>Wingdings</vt:lpstr>
      <vt:lpstr>RetrospectVTI</vt:lpstr>
      <vt:lpstr>Custom Design</vt:lpstr>
      <vt:lpstr>Formación de trabajadores de la construcción en métodos de construcción en madera para edificios energéticamente eficientes</vt:lpstr>
      <vt:lpstr>Objetivo del proyecto</vt:lpstr>
      <vt:lpstr>OBJECTIVOS</vt:lpstr>
      <vt:lpstr>PRINCIPALES GRUPOS OBJETIVO</vt:lpstr>
      <vt:lpstr>PRINCIPALES ACTIVIDADES (1/2)</vt:lpstr>
      <vt:lpstr>PRINCIPALES ACTIVDADES (2/2)</vt:lpstr>
      <vt:lpstr>2ª REUNIÓN DEL PROYECTO</vt:lpstr>
      <vt:lpstr>PROGRESO DE ACTIVIDADES</vt:lpstr>
      <vt:lpstr>PROGRESO DE ACTIVIDADES</vt:lpstr>
      <vt:lpstr>PROGRESO DE ACTIVIDADES</vt:lpstr>
      <vt:lpstr>SOCIOS</vt:lpstr>
      <vt:lpstr>Contacta con nosotros:    Javier Cárcel Carrasco  Universitat Politècnica de València               fracarc1@csa.upv.es  Tel. (+34) 96 387 70 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Clara Andrada</cp:lastModifiedBy>
  <cp:revision>50</cp:revision>
  <dcterms:created xsi:type="dcterms:W3CDTF">2020-03-06T12:06:07Z</dcterms:created>
  <dcterms:modified xsi:type="dcterms:W3CDTF">2020-09-21T12:02:23Z</dcterms:modified>
</cp:coreProperties>
</file>