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sldIdLst>
    <p:sldId id="302" r:id="rId3"/>
    <p:sldId id="272" r:id="rId4"/>
    <p:sldId id="283" r:id="rId5"/>
    <p:sldId id="303" r:id="rId6"/>
    <p:sldId id="285" r:id="rId7"/>
    <p:sldId id="291" r:id="rId8"/>
    <p:sldId id="298" r:id="rId9"/>
    <p:sldId id="297" r:id="rId10"/>
    <p:sldId id="299" r:id="rId11"/>
    <p:sldId id="295" r:id="rId12"/>
    <p:sldId id="304"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9E45A-E6DC-43B5-918E-DCE995819E8D}" v="123" dt="2021-09-27T11:45:58"/>
    <p1510:client id="{60C26485-3D41-43A9-B06A-144007FFE8D6}" v="433" dt="2021-09-27T11:03:0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139" autoAdjust="0"/>
  </p:normalViewPr>
  <p:slideViewPr>
    <p:cSldViewPr snapToGrid="0">
      <p:cViewPr varScale="1">
        <p:scale>
          <a:sx n="103" d="100"/>
          <a:sy n="103" d="100"/>
        </p:scale>
        <p:origin x="10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D8718804-3D8A-42E2-88F1-266E0B3124BC}">
      <dgm:prSet phldrT="[Texto]"/>
      <dgm:spPr/>
      <dgm:t>
        <a:bodyPr/>
        <a:lstStyle/>
        <a:p>
          <a:r>
            <a:rPr lang="en-US" b="1" dirty="0" smtClean="0"/>
            <a:t>1. </a:t>
          </a:r>
          <a:r>
            <a:rPr lang="en-US" b="1" dirty="0" err="1" smtClean="0"/>
            <a:t>apmācības</a:t>
          </a:r>
          <a:r>
            <a:rPr lang="en-US" b="1" dirty="0" smtClean="0"/>
            <a:t> </a:t>
          </a:r>
          <a:r>
            <a:rPr lang="en-US" b="1" dirty="0" err="1" smtClean="0"/>
            <a:t>scenārijs</a:t>
          </a:r>
          <a:r>
            <a:rPr lang="en-US" b="1" dirty="0" smtClean="0"/>
            <a:t> par </a:t>
          </a:r>
          <a:r>
            <a:rPr lang="en-US" b="1" dirty="0" err="1" smtClean="0">
              <a:solidFill>
                <a:schemeClr val="tx1"/>
              </a:solidFill>
              <a:effectLst>
                <a:outerShdw blurRad="38100" dist="38100" dir="2700000" algn="tl">
                  <a:srgbClr val="000000">
                    <a:alpha val="43137"/>
                  </a:srgbClr>
                </a:outerShdw>
              </a:effectLst>
            </a:rPr>
            <a:t>koka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kā</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būvmateriāla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īpašībām</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tā</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pielietojumu</a:t>
          </a:r>
          <a:r>
            <a:rPr lang="en-US" b="1" dirty="0" smtClean="0">
              <a:solidFill>
                <a:schemeClr val="tx1"/>
              </a:solidFill>
              <a:effectLst>
                <a:outerShdw blurRad="38100" dist="38100" dir="2700000" algn="tl">
                  <a:srgbClr val="000000">
                    <a:alpha val="43137"/>
                  </a:srgbClr>
                </a:outerShdw>
              </a:effectLst>
            </a:rPr>
            <a:t> un </a:t>
          </a:r>
          <a:r>
            <a:rPr lang="lv-LV" b="1" dirty="0" smtClean="0">
              <a:solidFill>
                <a:schemeClr val="tx1"/>
              </a:solidFill>
              <a:effectLst>
                <a:outerShdw blurRad="38100" dist="38100" dir="2700000" algn="tl">
                  <a:srgbClr val="000000">
                    <a:alpha val="43137"/>
                  </a:srgbClr>
                </a:outerShdw>
              </a:effectLst>
            </a:rPr>
            <a:t>ierobežojumiem</a:t>
          </a:r>
          <a:r>
            <a:rPr lang="en-US" b="1" dirty="0" smtClean="0">
              <a:solidFill>
                <a:schemeClr val="tx1"/>
              </a:solidFill>
              <a:effectLst>
                <a:outerShdw blurRad="38100" dist="38100" dir="2700000" algn="tl">
                  <a:srgbClr val="000000">
                    <a:alpha val="43137"/>
                  </a:srgbClr>
                </a:outerShdw>
              </a:effectLst>
            </a:rPr>
            <a:t> </a:t>
          </a:r>
          <a:r>
            <a:rPr lang="en-US" dirty="0" smtClean="0">
              <a:solidFill>
                <a:schemeClr val="tx1"/>
              </a:solidFill>
              <a:effectLst>
                <a:outerShdw blurRad="38100" dist="38100" dir="2700000" algn="tl">
                  <a:srgbClr val="000000">
                    <a:alpha val="43137"/>
                  </a:srgbClr>
                </a:outerShdw>
              </a:effectLst>
            </a:rPr>
            <a:t> </a:t>
          </a:r>
          <a:endParaRPr lang="es-ES" b="1" dirty="0">
            <a:solidFill>
              <a:schemeClr val="tx1"/>
            </a:solidFill>
            <a:effectLst>
              <a:outerShdw blurRad="38100" dist="38100" dir="2700000" algn="tl">
                <a:srgbClr val="000000">
                  <a:alpha val="43137"/>
                </a:srgbClr>
              </a:outerShdw>
            </a:effectLst>
          </a:endParaRPr>
        </a:p>
      </dgm:t>
    </dgm:pt>
    <dgm:pt modelId="{B48BA3E5-D0A7-4E4A-913C-20137068A0F7}" type="parTrans" cxnId="{DD7F7248-81E1-47C2-B4D2-EB4AD2174D08}">
      <dgm:prSet/>
      <dgm:spPr/>
      <dgm:t>
        <a:bodyPr/>
        <a:lstStyle/>
        <a:p>
          <a:endParaRPr lang="es-ES"/>
        </a:p>
      </dgm:t>
    </dgm:pt>
    <dgm:pt modelId="{9F12B3F2-003D-4386-AA0D-3F2D8788D58F}" type="sibTrans" cxnId="{DD7F7248-81E1-47C2-B4D2-EB4AD2174D08}">
      <dgm:prSet/>
      <dgm:spPr/>
      <dgm:t>
        <a:bodyPr/>
        <a:lstStyle/>
        <a:p>
          <a:endParaRPr lang="es-ES"/>
        </a:p>
      </dgm:t>
    </dgm:pt>
    <dgm:pt modelId="{0AB7B80F-F1EF-4152-9DBE-307875FE7327}">
      <dgm:prSet phldrT="[Texto]"/>
      <dgm:spPr/>
      <dgm:t>
        <a:bodyPr/>
        <a:lstStyle/>
        <a:p>
          <a:r>
            <a:rPr lang="en-US" b="1" dirty="0" smtClean="0"/>
            <a:t>2. </a:t>
          </a:r>
          <a:r>
            <a:rPr lang="en-US" b="1" dirty="0" err="1" smtClean="0"/>
            <a:t>apmācības</a:t>
          </a:r>
          <a:r>
            <a:rPr lang="en-US" b="1" dirty="0" smtClean="0"/>
            <a:t> </a:t>
          </a:r>
          <a:r>
            <a:rPr lang="en-US" b="1" dirty="0" err="1" smtClean="0"/>
            <a:t>scenārijs</a:t>
          </a:r>
          <a:r>
            <a:rPr lang="en-US" b="1" dirty="0" smtClean="0"/>
            <a:t> par </a:t>
          </a:r>
          <a:r>
            <a:rPr lang="en-US" b="1" dirty="0" err="1" smtClean="0">
              <a:solidFill>
                <a:schemeClr val="tx1"/>
              </a:solidFill>
              <a:effectLst>
                <a:outerShdw blurRad="38100" dist="38100" dir="2700000" algn="tl">
                  <a:srgbClr val="000000">
                    <a:alpha val="43137"/>
                  </a:srgbClr>
                </a:outerShdw>
              </a:effectLst>
            </a:rPr>
            <a:t>piemērotu</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koka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materiālu</a:t>
          </a:r>
          <a:r>
            <a:rPr lang="en-US" b="1" dirty="0" smtClean="0">
              <a:solidFill>
                <a:schemeClr val="tx1"/>
              </a:solidFill>
              <a:effectLst>
                <a:outerShdw blurRad="38100" dist="38100" dir="2700000" algn="tl">
                  <a:srgbClr val="000000">
                    <a:alpha val="43137"/>
                  </a:srgbClr>
                </a:outerShdw>
              </a:effectLst>
            </a:rPr>
            <a:t> un </a:t>
          </a:r>
          <a:r>
            <a:rPr lang="lv-LV" b="1" dirty="0" smtClean="0">
              <a:solidFill>
                <a:schemeClr val="tx1"/>
              </a:solidFill>
              <a:effectLst>
                <a:outerShdw blurRad="38100" dist="38100" dir="2700000" algn="tl">
                  <a:srgbClr val="000000">
                    <a:alpha val="43137"/>
                  </a:srgbClr>
                </a:outerShdw>
              </a:effectLst>
            </a:rPr>
            <a:t>piederumu</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izvēli</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fasādes</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atjaunošanai</a:t>
          </a:r>
          <a:endParaRPr lang="es-ES" b="1" dirty="0">
            <a:solidFill>
              <a:schemeClr val="tx1"/>
            </a:solidFill>
            <a:effectLst>
              <a:outerShdw blurRad="38100" dist="38100" dir="2700000" algn="tl">
                <a:srgbClr val="000000">
                  <a:alpha val="43137"/>
                </a:srgbClr>
              </a:outerShdw>
            </a:effectLst>
          </a:endParaRPr>
        </a:p>
      </dgm:t>
    </dgm:pt>
    <dgm:pt modelId="{4ECA5C5E-664C-432F-9C50-2012B5A930A3}" type="parTrans" cxnId="{EF0CEEC3-8138-4ACC-91E1-AB6A7310F0F0}">
      <dgm:prSet/>
      <dgm:spPr/>
      <dgm:t>
        <a:bodyPr/>
        <a:lstStyle/>
        <a:p>
          <a:endParaRPr lang="es-ES"/>
        </a:p>
      </dgm:t>
    </dgm:pt>
    <dgm:pt modelId="{FD4EB589-98BF-40F8-A9F5-06FDC4CC2EBB}" type="sibTrans" cxnId="{EF0CEEC3-8138-4ACC-91E1-AB6A7310F0F0}">
      <dgm:prSet/>
      <dgm:spPr/>
      <dgm:t>
        <a:bodyPr/>
        <a:lstStyle/>
        <a:p>
          <a:endParaRPr lang="es-ES"/>
        </a:p>
      </dgm:t>
    </dgm:pt>
    <dgm:pt modelId="{81D09268-2B7F-4140-8937-A4B333A5043B}">
      <dgm:prSet/>
      <dgm:spPr/>
      <dgm:t>
        <a:bodyPr/>
        <a:lstStyle/>
        <a:p>
          <a:pPr algn="just"/>
          <a:r>
            <a:rPr lang="lv-LV" dirty="0" smtClean="0"/>
            <a:t>Zemes īpašniece plāno būvēt māju no koka, tāpēc viņa vēršas pie celtnieka. Lai arī celtniekam ir pieredze būvniecībā, tomērne viņam, ne zemes īpašniecei nav pieredzes ar koku kā būvmateriālu. Kopā viņi dodas pie dažādiem ekspertiem, lai uzzinātu par koka īpašībām un ierobežojumiem.</a:t>
          </a:r>
          <a:endParaRPr lang="es-ES" i="1" dirty="0">
            <a:effectLst>
              <a:outerShdw blurRad="38100" dist="38100" dir="2700000" algn="tl">
                <a:srgbClr val="000000">
                  <a:alpha val="43137"/>
                </a:srgbClr>
              </a:outerShdw>
            </a:effectLst>
          </a:endParaRPr>
        </a:p>
      </dgm:t>
    </dgm:pt>
    <dgm:pt modelId="{73A94D4E-3D38-4F20-993F-88828706391C}" type="parTrans" cxnId="{EC400D59-057B-4BB2-99CD-C7D010EA34A0}">
      <dgm:prSet/>
      <dgm:spPr/>
      <dgm:t>
        <a:bodyPr/>
        <a:lstStyle/>
        <a:p>
          <a:endParaRPr lang="es-ES"/>
        </a:p>
      </dgm:t>
    </dgm:pt>
    <dgm:pt modelId="{7BF968FF-8725-49DA-8E0D-15CE3AD1554F}" type="sibTrans" cxnId="{EC400D59-057B-4BB2-99CD-C7D010EA34A0}">
      <dgm:prSet/>
      <dgm:spPr/>
      <dgm:t>
        <a:bodyPr/>
        <a:lstStyle/>
        <a:p>
          <a:endParaRPr lang="es-ES"/>
        </a:p>
      </dgm:t>
    </dgm:pt>
    <dgm:pt modelId="{4D83C515-0568-40C9-8C2A-4CD7AAE049D8}">
      <dgm:prSet/>
      <dgm:spPr/>
      <dgm:t>
        <a:bodyPr/>
        <a:lstStyle/>
        <a:p>
          <a:pPr algn="just"/>
          <a:r>
            <a:rPr lang="lv-LV" dirty="0" smtClean="0"/>
            <a:t>Aki pieder guļbūve, kas celta 90. gados. Fasāde ir jāatjauno, jo tās ārējie paneļi un virsmas krāsa laika gaitā ir nolietojušies. Aki ir pieredze kokapstrādē, tāpēc viņš nolēma iegādāties materiālus vietējā kokmateriālu veikalā un atjaunot fasādi pats.</a:t>
          </a:r>
          <a:endParaRPr lang="es-ES" i="1" dirty="0">
            <a:effectLst>
              <a:outerShdw blurRad="38100" dist="38100" dir="2700000" algn="tl">
                <a:srgbClr val="000000">
                  <a:alpha val="43137"/>
                </a:srgbClr>
              </a:outerShdw>
            </a:effectLst>
          </a:endParaRPr>
        </a:p>
      </dgm:t>
    </dgm:pt>
    <dgm:pt modelId="{0FC19686-9A79-49DE-963A-E6F5339168CB}" type="parTrans" cxnId="{8190A576-20DA-4D82-83C5-F6185DE60B0A}">
      <dgm:prSet/>
      <dgm:spPr/>
      <dgm:t>
        <a:bodyPr/>
        <a:lstStyle/>
        <a:p>
          <a:endParaRPr lang="es-ES"/>
        </a:p>
      </dgm:t>
    </dgm:pt>
    <dgm:pt modelId="{30CD47DF-B461-4261-BD4F-39EF4ABB6C53}" type="sibTrans" cxnId="{8190A576-20DA-4D82-83C5-F6185DE60B0A}">
      <dgm:prSet/>
      <dgm:spPr/>
      <dgm:t>
        <a:bodyPr/>
        <a:lstStyle/>
        <a:p>
          <a:endParaRPr lang="es-ES"/>
        </a:p>
      </dgm:t>
    </dgm:pt>
    <dgm:pt modelId="{AF11CE36-E45D-482F-8A4D-CB12C90F4D22}">
      <dgm:prSet/>
      <dgm:spPr/>
      <dgm:t>
        <a:bodyPr/>
        <a:lstStyle/>
        <a:p>
          <a:pPr algn="just"/>
          <a:r>
            <a:rPr lang="en-US" i="1" dirty="0" err="1" smtClean="0">
              <a:effectLst>
                <a:outerShdw blurRad="38100" dist="38100" dir="2700000" algn="tl">
                  <a:srgbClr val="000000">
                    <a:alpha val="43137"/>
                  </a:srgbClr>
                </a:outerShdw>
              </a:effectLst>
            </a:rPr>
            <a:t>Vai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jūs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kā</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celtnieks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varēsi</a:t>
          </a:r>
          <a:r>
            <a:rPr lang="lv-LV" i="1" dirty="0" smtClean="0">
              <a:effectLst>
                <a:outerShdw blurRad="38100" dist="38100" dir="2700000" algn="tl">
                  <a:srgbClr val="000000">
                    <a:alpha val="43137"/>
                  </a:srgbClr>
                </a:outerShdw>
              </a:effectLst>
            </a:rPr>
            <a:t>e</a:t>
          </a:r>
          <a:r>
            <a:rPr lang="en-US" i="1" dirty="0" smtClean="0">
              <a:effectLst>
                <a:outerShdw blurRad="38100" dist="38100" dir="2700000" algn="tl">
                  <a:srgbClr val="000000">
                    <a:alpha val="43137"/>
                  </a:srgbClr>
                </a:outerShdw>
              </a:effectLst>
            </a:rPr>
            <a:t>t </a:t>
          </a:r>
          <a:r>
            <a:rPr lang="en-US" i="1" dirty="0" err="1" smtClean="0">
              <a:effectLst>
                <a:outerShdw blurRad="38100" dist="38100" dir="2700000" algn="tl">
                  <a:srgbClr val="000000">
                    <a:alpha val="43137"/>
                  </a:srgbClr>
                </a:outerShdw>
              </a:effectLst>
            </a:rPr>
            <a:t>zemes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īpašniekam</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pierādīt</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ka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jums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ir</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labas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zināšanas</a:t>
          </a:r>
          <a:r>
            <a:rPr lang="en-US" i="1" dirty="0" smtClean="0">
              <a:effectLst>
                <a:outerShdw blurRad="38100" dist="38100" dir="2700000" algn="tl">
                  <a:srgbClr val="000000">
                    <a:alpha val="43137"/>
                  </a:srgbClr>
                </a:outerShdw>
              </a:effectLst>
            </a:rPr>
            <a:t> par </a:t>
          </a:r>
          <a:r>
            <a:rPr lang="en-US" i="1" dirty="0" err="1" smtClean="0">
              <a:effectLst>
                <a:outerShdw blurRad="38100" dist="38100" dir="2700000" algn="tl">
                  <a:srgbClr val="000000">
                    <a:alpha val="43137"/>
                  </a:srgbClr>
                </a:outerShdw>
              </a:effectLst>
            </a:rPr>
            <a:t>koka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celtniecību</a:t>
          </a:r>
          <a:r>
            <a:rPr lang="en-US" i="1" dirty="0" smtClean="0">
              <a:effectLst>
                <a:outerShdw blurRad="38100" dist="38100" dir="2700000" algn="tl">
                  <a:srgbClr val="000000">
                    <a:alpha val="43137"/>
                  </a:srgbClr>
                </a:outerShdw>
              </a:effectLst>
            </a:rPr>
            <a:t>?</a:t>
          </a:r>
          <a:endParaRPr lang="es-ES" i="1" dirty="0">
            <a:effectLst>
              <a:outerShdw blurRad="38100" dist="38100" dir="2700000" algn="tl">
                <a:srgbClr val="000000">
                  <a:alpha val="43137"/>
                </a:srgbClr>
              </a:outerShdw>
            </a:effectLst>
          </a:endParaRPr>
        </a:p>
      </dgm:t>
    </dgm:pt>
    <dgm:pt modelId="{E16B12A2-BF32-486C-9228-E5FF2206F1CE}" type="parTrans" cxnId="{A59D0762-4DD8-43CB-AF6C-10857C2E1B11}">
      <dgm:prSet/>
      <dgm:spPr/>
      <dgm:t>
        <a:bodyPr/>
        <a:lstStyle/>
        <a:p>
          <a:endParaRPr lang="es-ES"/>
        </a:p>
      </dgm:t>
    </dgm:pt>
    <dgm:pt modelId="{7C1A25D5-571B-4628-AAF1-EA1951AB3A1D}" type="sibTrans" cxnId="{A59D0762-4DD8-43CB-AF6C-10857C2E1B11}">
      <dgm:prSet/>
      <dgm:spPr/>
      <dgm:t>
        <a:bodyPr/>
        <a:lstStyle/>
        <a:p>
          <a:endParaRPr lang="es-ES"/>
        </a:p>
      </dgm:t>
    </dgm:pt>
    <dgm:pt modelId="{96210D5B-345C-4060-B3C2-779B917202D4}">
      <dgm:prSet/>
      <dgm:spPr/>
      <dgm:t>
        <a:bodyPr/>
        <a:lstStyle/>
        <a:p>
          <a:pPr algn="just"/>
          <a:r>
            <a:rPr lang="en-US" i="1" dirty="0" err="1" smtClean="0">
              <a:effectLst>
                <a:outerShdw blurRad="38100" dist="38100" dir="2700000" algn="tl">
                  <a:srgbClr val="000000">
                    <a:alpha val="43137"/>
                  </a:srgbClr>
                </a:outerShdw>
              </a:effectLst>
            </a:rPr>
            <a:t>Vai</a:t>
          </a:r>
          <a:r>
            <a:rPr lang="en-US" i="1" dirty="0" smtClean="0">
              <a:effectLst>
                <a:outerShdw blurRad="38100" dist="38100" dir="2700000" algn="tl">
                  <a:srgbClr val="000000">
                    <a:alpha val="43137"/>
                  </a:srgbClr>
                </a:outerShdw>
              </a:effectLst>
            </a:rPr>
            <a:t> Aki </a:t>
          </a:r>
          <a:r>
            <a:rPr lang="en-US" i="1" dirty="0" err="1" smtClean="0">
              <a:effectLst>
                <a:outerShdw blurRad="38100" dist="38100" dir="2700000" algn="tl">
                  <a:srgbClr val="000000">
                    <a:alpha val="43137"/>
                  </a:srgbClr>
                </a:outerShdw>
              </a:effectLst>
            </a:rPr>
            <a:t>būs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atbilstošas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zināšanas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lai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izvēlētos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pareizos</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materiālus</a:t>
          </a:r>
          <a:r>
            <a:rPr lang="en-US" i="1" dirty="0" smtClean="0">
              <a:effectLst>
                <a:outerShdw blurRad="38100" dist="38100" dir="2700000" algn="tl">
                  <a:srgbClr val="000000">
                    <a:alpha val="43137"/>
                  </a:srgbClr>
                </a:outerShdw>
              </a:effectLst>
            </a:rPr>
            <a:t> un </a:t>
          </a:r>
          <a:r>
            <a:rPr lang="en-US" i="1" dirty="0" err="1" smtClean="0">
              <a:effectLst>
                <a:outerShdw blurRad="38100" dist="38100" dir="2700000" algn="tl">
                  <a:srgbClr val="000000">
                    <a:alpha val="43137"/>
                  </a:srgbClr>
                </a:outerShdw>
              </a:effectLst>
            </a:rPr>
            <a:t>veiktu</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atjaunošanu</a:t>
          </a:r>
          <a:r>
            <a:rPr lang="en-US" i="1" dirty="0" smtClean="0">
              <a:effectLst>
                <a:outerShdw blurRad="38100" dist="38100" dir="2700000" algn="tl">
                  <a:srgbClr val="000000">
                    <a:alpha val="43137"/>
                  </a:srgbClr>
                </a:outerShdw>
              </a:effectLst>
            </a:rPr>
            <a:t>?</a:t>
          </a:r>
          <a:endParaRPr lang="es-ES" i="1" dirty="0">
            <a:effectLst>
              <a:outerShdw blurRad="38100" dist="38100" dir="2700000" algn="tl">
                <a:srgbClr val="000000">
                  <a:alpha val="43137"/>
                </a:srgbClr>
              </a:outerShdw>
            </a:effectLst>
          </a:endParaRPr>
        </a:p>
      </dgm:t>
    </dgm:pt>
    <dgm:pt modelId="{84337EDB-FFDE-4248-8FB0-0D4124701362}" type="parTrans" cxnId="{5D64266F-23ED-4BBF-AB06-547144528DD0}">
      <dgm:prSet/>
      <dgm:spPr/>
      <dgm:t>
        <a:bodyPr/>
        <a:lstStyle/>
        <a:p>
          <a:endParaRPr lang="es-ES"/>
        </a:p>
      </dgm:t>
    </dgm:pt>
    <dgm:pt modelId="{4B5CBC27-B2D7-46E0-B0F0-65C38C326F84}" type="sibTrans" cxnId="{5D64266F-23ED-4BBF-AB06-547144528DD0}">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t>
        <a:bodyPr/>
        <a:lstStyle/>
        <a:p>
          <a:endParaRPr lang="en-US"/>
        </a:p>
      </dgm:t>
    </dgm:pt>
    <dgm:pt modelId="{119AD6CD-0E42-4D9D-875F-BEC1EE22481B}" type="pres">
      <dgm:prSet presAssocID="{D8718804-3D8A-42E2-88F1-266E0B3124BC}" presName="parentLin" presStyleCnt="0"/>
      <dgm:spPr/>
    </dgm:pt>
    <dgm:pt modelId="{5DD56B3E-9B25-4005-BA7F-B27C7CAD5390}" type="pres">
      <dgm:prSet presAssocID="{D8718804-3D8A-42E2-88F1-266E0B3124BC}" presName="parentLeftMargin" presStyleLbl="node1" presStyleIdx="0" presStyleCnt="2"/>
      <dgm:spPr/>
      <dgm:t>
        <a:bodyPr/>
        <a:lstStyle/>
        <a:p>
          <a:endParaRPr lang="en-US"/>
        </a:p>
      </dgm:t>
    </dgm:pt>
    <dgm:pt modelId="{96283133-03F5-4879-934A-316FA3F3A226}" type="pres">
      <dgm:prSet presAssocID="{D8718804-3D8A-42E2-88F1-266E0B3124BC}" presName="parentText" presStyleLbl="node1" presStyleIdx="0" presStyleCnt="2" custScaleX="124734" custScaleY="73767">
        <dgm:presLayoutVars>
          <dgm:chMax val="0"/>
          <dgm:bulletEnabled val="1"/>
        </dgm:presLayoutVars>
      </dgm:prSet>
      <dgm:spPr/>
      <dgm:t>
        <a:bodyPr/>
        <a:lstStyle/>
        <a:p>
          <a:endParaRPr lang="en-US"/>
        </a:p>
      </dgm:t>
    </dgm:pt>
    <dgm:pt modelId="{3C500908-FB59-47E2-9406-0443B6D107C9}" type="pres">
      <dgm:prSet presAssocID="{D8718804-3D8A-42E2-88F1-266E0B3124BC}" presName="negativeSpace" presStyleCnt="0"/>
      <dgm:spPr/>
    </dgm:pt>
    <dgm:pt modelId="{406E14D4-2FE9-4919-9CDE-AF1D9F167994}" type="pres">
      <dgm:prSet presAssocID="{D8718804-3D8A-42E2-88F1-266E0B3124BC}" presName="childText" presStyleLbl="conFgAcc1" presStyleIdx="0" presStyleCnt="2">
        <dgm:presLayoutVars>
          <dgm:bulletEnabled val="1"/>
        </dgm:presLayoutVars>
      </dgm:prSet>
      <dgm:spPr/>
      <dgm:t>
        <a:bodyPr/>
        <a:lstStyle/>
        <a:p>
          <a:endParaRPr lang="en-US"/>
        </a:p>
      </dgm:t>
    </dgm:pt>
    <dgm:pt modelId="{53FB047C-8735-44D9-9C14-9C4ED558DA8B}" type="pres">
      <dgm:prSet presAssocID="{9F12B3F2-003D-4386-AA0D-3F2D8788D58F}" presName="spaceBetweenRectangles" presStyleCnt="0"/>
      <dgm:spPr/>
    </dgm:pt>
    <dgm:pt modelId="{02EE38A6-FB6D-49A4-BE99-E09D01203E7B}" type="pres">
      <dgm:prSet presAssocID="{0AB7B80F-F1EF-4152-9DBE-307875FE7327}" presName="parentLin" presStyleCnt="0"/>
      <dgm:spPr/>
    </dgm:pt>
    <dgm:pt modelId="{2A7DA63F-567F-438A-BBE6-9E926B806AAC}" type="pres">
      <dgm:prSet presAssocID="{0AB7B80F-F1EF-4152-9DBE-307875FE7327}" presName="parentLeftMargin" presStyleLbl="node1" presStyleIdx="0" presStyleCnt="2"/>
      <dgm:spPr/>
      <dgm:t>
        <a:bodyPr/>
        <a:lstStyle/>
        <a:p>
          <a:endParaRPr lang="en-US"/>
        </a:p>
      </dgm:t>
    </dgm:pt>
    <dgm:pt modelId="{46F2408B-B76F-4518-8309-AA561F767D0E}" type="pres">
      <dgm:prSet presAssocID="{0AB7B80F-F1EF-4152-9DBE-307875FE7327}" presName="parentText" presStyleLbl="node1" presStyleIdx="1" presStyleCnt="2" custScaleX="125248" custScaleY="63170">
        <dgm:presLayoutVars>
          <dgm:chMax val="0"/>
          <dgm:bulletEnabled val="1"/>
        </dgm:presLayoutVars>
      </dgm:prSet>
      <dgm:spPr/>
      <dgm:t>
        <a:bodyPr/>
        <a:lstStyle/>
        <a:p>
          <a:endParaRPr lang="en-US"/>
        </a:p>
      </dgm:t>
    </dgm:pt>
    <dgm:pt modelId="{74595659-0530-4767-A67A-18452C1BD630}" type="pres">
      <dgm:prSet presAssocID="{0AB7B80F-F1EF-4152-9DBE-307875FE7327}" presName="negativeSpace" presStyleCnt="0"/>
      <dgm:spPr/>
    </dgm:pt>
    <dgm:pt modelId="{E33F2253-4DC8-4B21-8571-04621F29EA96}" type="pres">
      <dgm:prSet presAssocID="{0AB7B80F-F1EF-4152-9DBE-307875FE7327}" presName="childText" presStyleLbl="conFgAcc1" presStyleIdx="1" presStyleCnt="2">
        <dgm:presLayoutVars>
          <dgm:bulletEnabled val="1"/>
        </dgm:presLayoutVars>
      </dgm:prSet>
      <dgm:spPr/>
      <dgm:t>
        <a:bodyPr/>
        <a:lstStyle/>
        <a:p>
          <a:endParaRPr lang="en-US"/>
        </a:p>
      </dgm:t>
    </dgm:pt>
  </dgm:ptLst>
  <dgm:cxnLst>
    <dgm:cxn modelId="{86B47D81-4E3F-4A19-A735-2454D55D7BF7}" type="presOf" srcId="{0AB7B80F-F1EF-4152-9DBE-307875FE7327}" destId="{2A7DA63F-567F-438A-BBE6-9E926B806AAC}" srcOrd="0" destOrd="0" presId="urn:microsoft.com/office/officeart/2005/8/layout/list1"/>
    <dgm:cxn modelId="{DD7F7248-81E1-47C2-B4D2-EB4AD2174D08}" srcId="{E3BE624A-EDFE-44ED-97CB-9E16DD3CD6E6}" destId="{D8718804-3D8A-42E2-88F1-266E0B3124BC}" srcOrd="0" destOrd="0" parTransId="{B48BA3E5-D0A7-4E4A-913C-20137068A0F7}" sibTransId="{9F12B3F2-003D-4386-AA0D-3F2D8788D58F}"/>
    <dgm:cxn modelId="{EF0CEEC3-8138-4ACC-91E1-AB6A7310F0F0}" srcId="{E3BE624A-EDFE-44ED-97CB-9E16DD3CD6E6}" destId="{0AB7B80F-F1EF-4152-9DBE-307875FE7327}" srcOrd="1" destOrd="0" parTransId="{4ECA5C5E-664C-432F-9C50-2012B5A930A3}" sibTransId="{FD4EB589-98BF-40F8-A9F5-06FDC4CC2EBB}"/>
    <dgm:cxn modelId="{6B3528AE-E5F6-47AC-8759-E10A391F6577}" type="presOf" srcId="{AF11CE36-E45D-482F-8A4D-CB12C90F4D22}" destId="{406E14D4-2FE9-4919-9CDE-AF1D9F167994}" srcOrd="0" destOrd="1" presId="urn:microsoft.com/office/officeart/2005/8/layout/list1"/>
    <dgm:cxn modelId="{D8AC6285-A2A8-4E65-930B-8A55D37968A3}" type="presOf" srcId="{81D09268-2B7F-4140-8937-A4B333A5043B}" destId="{406E14D4-2FE9-4919-9CDE-AF1D9F167994}" srcOrd="0" destOrd="0" presId="urn:microsoft.com/office/officeart/2005/8/layout/list1"/>
    <dgm:cxn modelId="{D3CE7DBC-5D87-4D80-B9EE-E30F011656C9}" type="presOf" srcId="{D8718804-3D8A-42E2-88F1-266E0B3124BC}" destId="{96283133-03F5-4879-934A-316FA3F3A226}" srcOrd="1" destOrd="0" presId="urn:microsoft.com/office/officeart/2005/8/layout/list1"/>
    <dgm:cxn modelId="{8190A576-20DA-4D82-83C5-F6185DE60B0A}" srcId="{0AB7B80F-F1EF-4152-9DBE-307875FE7327}" destId="{4D83C515-0568-40C9-8C2A-4CD7AAE049D8}" srcOrd="0" destOrd="0" parTransId="{0FC19686-9A79-49DE-963A-E6F5339168CB}" sibTransId="{30CD47DF-B461-4261-BD4F-39EF4ABB6C53}"/>
    <dgm:cxn modelId="{59901648-B310-481C-87A3-A88FD248A7CD}" type="presOf" srcId="{0AB7B80F-F1EF-4152-9DBE-307875FE7327}" destId="{46F2408B-B76F-4518-8309-AA561F767D0E}" srcOrd="1" destOrd="0" presId="urn:microsoft.com/office/officeart/2005/8/layout/list1"/>
    <dgm:cxn modelId="{EC400D59-057B-4BB2-99CD-C7D010EA34A0}" srcId="{D8718804-3D8A-42E2-88F1-266E0B3124BC}" destId="{81D09268-2B7F-4140-8937-A4B333A5043B}" srcOrd="0" destOrd="0" parTransId="{73A94D4E-3D38-4F20-993F-88828706391C}" sibTransId="{7BF968FF-8725-49DA-8E0D-15CE3AD1554F}"/>
    <dgm:cxn modelId="{C77609D6-7F0F-4CB1-8266-81F913892B0B}" type="presOf" srcId="{96210D5B-345C-4060-B3C2-779B917202D4}" destId="{E33F2253-4DC8-4B21-8571-04621F29EA96}" srcOrd="0" destOrd="1" presId="urn:microsoft.com/office/officeart/2005/8/layout/list1"/>
    <dgm:cxn modelId="{7F4AC0E0-466A-4458-A62C-71175BB70A6D}" type="presOf" srcId="{D8718804-3D8A-42E2-88F1-266E0B3124BC}" destId="{5DD56B3E-9B25-4005-BA7F-B27C7CAD5390}" srcOrd="0" destOrd="0" presId="urn:microsoft.com/office/officeart/2005/8/layout/list1"/>
    <dgm:cxn modelId="{2C621AD2-D885-4808-87E0-5FF245EE38F2}" type="presOf" srcId="{4D83C515-0568-40C9-8C2A-4CD7AAE049D8}" destId="{E33F2253-4DC8-4B21-8571-04621F29EA96}" srcOrd="0" destOrd="0" presId="urn:microsoft.com/office/officeart/2005/8/layout/list1"/>
    <dgm:cxn modelId="{5D64266F-23ED-4BBF-AB06-547144528DD0}" srcId="{0AB7B80F-F1EF-4152-9DBE-307875FE7327}" destId="{96210D5B-345C-4060-B3C2-779B917202D4}" srcOrd="1" destOrd="0" parTransId="{84337EDB-FFDE-4248-8FB0-0D4124701362}" sibTransId="{4B5CBC27-B2D7-46E0-B0F0-65C38C326F84}"/>
    <dgm:cxn modelId="{A59D0762-4DD8-43CB-AF6C-10857C2E1B11}" srcId="{D8718804-3D8A-42E2-88F1-266E0B3124BC}" destId="{AF11CE36-E45D-482F-8A4D-CB12C90F4D22}" srcOrd="1" destOrd="0" parTransId="{E16B12A2-BF32-486C-9228-E5FF2206F1CE}" sibTransId="{7C1A25D5-571B-4628-AAF1-EA1951AB3A1D}"/>
    <dgm:cxn modelId="{30366641-2796-42FB-A546-6285459B4EFF}" type="presOf" srcId="{E3BE624A-EDFE-44ED-97CB-9E16DD3CD6E6}" destId="{2DD57B0C-E366-4BEC-9B74-93E0E96D98D0}" srcOrd="0" destOrd="0" presId="urn:microsoft.com/office/officeart/2005/8/layout/list1"/>
    <dgm:cxn modelId="{7E9FFF37-287D-48B7-9DBA-B74BF22B4788}" type="presParOf" srcId="{2DD57B0C-E366-4BEC-9B74-93E0E96D98D0}" destId="{119AD6CD-0E42-4D9D-875F-BEC1EE22481B}" srcOrd="0" destOrd="0" presId="urn:microsoft.com/office/officeart/2005/8/layout/list1"/>
    <dgm:cxn modelId="{F69ED174-60B9-4FBA-99D3-05C009518277}" type="presParOf" srcId="{119AD6CD-0E42-4D9D-875F-BEC1EE22481B}" destId="{5DD56B3E-9B25-4005-BA7F-B27C7CAD5390}" srcOrd="0" destOrd="0" presId="urn:microsoft.com/office/officeart/2005/8/layout/list1"/>
    <dgm:cxn modelId="{367B4EF9-5191-4E61-8386-BC1494234689}" type="presParOf" srcId="{119AD6CD-0E42-4D9D-875F-BEC1EE22481B}" destId="{96283133-03F5-4879-934A-316FA3F3A226}" srcOrd="1" destOrd="0" presId="urn:microsoft.com/office/officeart/2005/8/layout/list1"/>
    <dgm:cxn modelId="{126F84F0-18BE-48AE-A0F0-967CDEA953F8}" type="presParOf" srcId="{2DD57B0C-E366-4BEC-9B74-93E0E96D98D0}" destId="{3C500908-FB59-47E2-9406-0443B6D107C9}" srcOrd="1" destOrd="0" presId="urn:microsoft.com/office/officeart/2005/8/layout/list1"/>
    <dgm:cxn modelId="{FCD12AEF-5509-4984-86D7-F5F8A98BDC9E}" type="presParOf" srcId="{2DD57B0C-E366-4BEC-9B74-93E0E96D98D0}" destId="{406E14D4-2FE9-4919-9CDE-AF1D9F167994}" srcOrd="2" destOrd="0" presId="urn:microsoft.com/office/officeart/2005/8/layout/list1"/>
    <dgm:cxn modelId="{4161099B-4FB3-461B-BFDF-26180482C414}" type="presParOf" srcId="{2DD57B0C-E366-4BEC-9B74-93E0E96D98D0}" destId="{53FB047C-8735-44D9-9C14-9C4ED558DA8B}" srcOrd="3" destOrd="0" presId="urn:microsoft.com/office/officeart/2005/8/layout/list1"/>
    <dgm:cxn modelId="{3B0FAAB2-F8E6-4853-830E-527603402AB4}" type="presParOf" srcId="{2DD57B0C-E366-4BEC-9B74-93E0E96D98D0}" destId="{02EE38A6-FB6D-49A4-BE99-E09D01203E7B}" srcOrd="4" destOrd="0" presId="urn:microsoft.com/office/officeart/2005/8/layout/list1"/>
    <dgm:cxn modelId="{1975C473-D7D7-4521-8E18-FC26EB98E936}" type="presParOf" srcId="{02EE38A6-FB6D-49A4-BE99-E09D01203E7B}" destId="{2A7DA63F-567F-438A-BBE6-9E926B806AAC}" srcOrd="0" destOrd="0" presId="urn:microsoft.com/office/officeart/2005/8/layout/list1"/>
    <dgm:cxn modelId="{C73A0E7F-8C50-4935-AEBF-2BC3E9EBC2C7}" type="presParOf" srcId="{02EE38A6-FB6D-49A4-BE99-E09D01203E7B}" destId="{46F2408B-B76F-4518-8309-AA561F767D0E}" srcOrd="1" destOrd="0" presId="urn:microsoft.com/office/officeart/2005/8/layout/list1"/>
    <dgm:cxn modelId="{65D77F84-B18D-4E44-93A7-A05F16040444}" type="presParOf" srcId="{2DD57B0C-E366-4BEC-9B74-93E0E96D98D0}" destId="{74595659-0530-4767-A67A-18452C1BD630}" srcOrd="5" destOrd="0" presId="urn:microsoft.com/office/officeart/2005/8/layout/list1"/>
    <dgm:cxn modelId="{345A94EF-6141-412F-B39A-53E8100418C0}" type="presParOf" srcId="{2DD57B0C-E366-4BEC-9B74-93E0E96D98D0}" destId="{E33F2253-4DC8-4B21-8571-04621F29E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07EBE2AB-7902-4B47-933C-1DF9D133BC3B}">
      <dgm:prSet phldrT="[Texto]" custT="1"/>
      <dgm:spPr/>
      <dgm:t>
        <a:bodyPr/>
        <a:lstStyle/>
        <a:p>
          <a:r>
            <a:rPr lang="en-US" sz="1700" b="1" kern="1200" dirty="0" smtClean="0">
              <a:solidFill>
                <a:prstClr val="white"/>
              </a:solidFill>
              <a:latin typeface="Speak Pro" panose="020F0502020204030204"/>
              <a:ea typeface="+mn-ea"/>
              <a:cs typeface="+mn-cs"/>
            </a:rPr>
            <a:t>3. </a:t>
          </a:r>
          <a:r>
            <a:rPr lang="en-US" sz="1700" b="1" kern="1200" dirty="0" err="1" smtClean="0">
              <a:solidFill>
                <a:prstClr val="white"/>
              </a:solidFill>
              <a:latin typeface="Speak Pro" panose="020F0502020204030204"/>
              <a:ea typeface="+mn-ea"/>
              <a:cs typeface="+mn-cs"/>
            </a:rPr>
            <a:t>apmācības</a:t>
          </a:r>
          <a:r>
            <a:rPr lang="en-US" sz="1700" b="1" kern="1200" dirty="0" smtClean="0">
              <a:solidFill>
                <a:prstClr val="white"/>
              </a:solidFill>
              <a:latin typeface="Speak Pro" panose="020F0502020204030204"/>
              <a:ea typeface="+mn-ea"/>
              <a:cs typeface="+mn-cs"/>
            </a:rPr>
            <a:t> </a:t>
          </a:r>
          <a:r>
            <a:rPr lang="en-US" sz="1700" b="1" kern="1200" dirty="0" err="1" smtClean="0">
              <a:solidFill>
                <a:prstClr val="white"/>
              </a:solidFill>
              <a:latin typeface="Speak Pro" panose="020F0502020204030204"/>
              <a:ea typeface="+mn-ea"/>
              <a:cs typeface="+mn-cs"/>
            </a:rPr>
            <a:t>scenārijs</a:t>
          </a:r>
          <a:r>
            <a:rPr lang="en-US" sz="1700" b="1" kern="1200" dirty="0" smtClean="0">
              <a:solidFill>
                <a:prstClr val="white"/>
              </a:solidFill>
              <a:latin typeface="Speak Pro" panose="020F0502020204030204"/>
              <a:ea typeface="+mn-ea"/>
              <a:cs typeface="+mn-cs"/>
            </a:rPr>
            <a:t> par </a:t>
          </a:r>
          <a:r>
            <a:rPr lang="en-US" sz="1700" b="1" kern="1200" dirty="0" err="1" smtClean="0">
              <a:solidFill>
                <a:schemeClr val="tx1"/>
              </a:solidFill>
              <a:effectLst>
                <a:outerShdw blurRad="38100" dist="38100" dir="2700000" algn="tl">
                  <a:srgbClr val="000000">
                    <a:alpha val="43137"/>
                  </a:srgbClr>
                </a:outerShdw>
              </a:effectLst>
            </a:rPr>
            <a:t>ugunsdrošību</a:t>
          </a:r>
          <a:r>
            <a:rPr lang="en-US" sz="1700" b="1" kern="1200" dirty="0" smtClean="0">
              <a:solidFill>
                <a:schemeClr val="tx1"/>
              </a:solidFill>
              <a:effectLst>
                <a:outerShdw blurRad="38100" dist="38100" dir="2700000" algn="tl">
                  <a:srgbClr val="000000">
                    <a:alpha val="43137"/>
                  </a:srgbClr>
                </a:outerShdw>
              </a:effectLst>
            </a:rPr>
            <a:t> un </a:t>
          </a:r>
          <a:r>
            <a:rPr lang="en-US" sz="1700" b="1" kern="1200" dirty="0" err="1" smtClean="0">
              <a:solidFill>
                <a:schemeClr val="tx1"/>
              </a:solidFill>
              <a:effectLst>
                <a:outerShdw blurRad="38100" dist="38100" dir="2700000" algn="tl">
                  <a:srgbClr val="000000">
                    <a:alpha val="43137"/>
                  </a:srgbClr>
                </a:outerShdw>
              </a:effectLst>
            </a:rPr>
            <a:t>darba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drošību</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koka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ēkās</a:t>
          </a:r>
          <a:endParaRPr lang="es-ES" sz="1700" b="1" kern="1200" dirty="0">
            <a:solidFill>
              <a:schemeClr val="tx1"/>
            </a:solidFill>
            <a:effectLst>
              <a:outerShdw blurRad="38100" dist="38100" dir="2700000" algn="tl">
                <a:srgbClr val="000000">
                  <a:alpha val="43137"/>
                </a:srgbClr>
              </a:outerShdw>
            </a:effectLst>
          </a:endParaRPr>
        </a:p>
      </dgm:t>
    </dgm:pt>
    <dgm:pt modelId="{F102A9C5-57A9-4260-A63D-3C20492772CC}" type="parTrans" cxnId="{B07ED3FA-0FDB-4B1B-8AC4-A20FFEFFCB2A}">
      <dgm:prSet/>
      <dgm:spPr/>
      <dgm:t>
        <a:bodyPr/>
        <a:lstStyle/>
        <a:p>
          <a:endParaRPr lang="es-ES"/>
        </a:p>
      </dgm:t>
    </dgm:pt>
    <dgm:pt modelId="{A1108846-8261-4248-A606-67611EEF8C9A}" type="sibTrans" cxnId="{B07ED3FA-0FDB-4B1B-8AC4-A20FFEFFCB2A}">
      <dgm:prSet/>
      <dgm:spPr/>
      <dgm:t>
        <a:bodyPr/>
        <a:lstStyle/>
        <a:p>
          <a:endParaRPr lang="es-ES"/>
        </a:p>
      </dgm:t>
    </dgm:pt>
    <dgm:pt modelId="{1F284CCB-9CAA-473A-93DB-CD47EDF2F6DC}">
      <dgm:prSet custT="1"/>
      <dgm:spPr/>
      <dgm:t>
        <a:bodyPr/>
        <a:lstStyle/>
        <a:p>
          <a:r>
            <a:rPr lang="en-US" sz="1700" b="1" kern="1200" dirty="0" smtClean="0">
              <a:solidFill>
                <a:prstClr val="white"/>
              </a:solidFill>
              <a:latin typeface="Speak Pro" panose="020F0502020204030204"/>
              <a:ea typeface="+mn-ea"/>
              <a:cs typeface="+mn-cs"/>
            </a:rPr>
            <a:t>4. </a:t>
          </a:r>
          <a:r>
            <a:rPr lang="en-US" sz="1700" b="1" kern="1200" dirty="0" err="1" smtClean="0">
              <a:solidFill>
                <a:prstClr val="white"/>
              </a:solidFill>
              <a:latin typeface="Speak Pro" panose="020F0502020204030204"/>
              <a:ea typeface="+mn-ea"/>
              <a:cs typeface="+mn-cs"/>
            </a:rPr>
            <a:t>apmācības</a:t>
          </a:r>
          <a:r>
            <a:rPr lang="en-US" sz="1700" b="1" kern="1200" dirty="0" smtClean="0">
              <a:solidFill>
                <a:prstClr val="white"/>
              </a:solidFill>
              <a:latin typeface="Speak Pro" panose="020F0502020204030204"/>
              <a:ea typeface="+mn-ea"/>
              <a:cs typeface="+mn-cs"/>
            </a:rPr>
            <a:t> </a:t>
          </a:r>
          <a:r>
            <a:rPr lang="en-US" sz="1700" b="1" kern="1200" dirty="0" err="1" smtClean="0">
              <a:solidFill>
                <a:prstClr val="white"/>
              </a:solidFill>
              <a:latin typeface="Speak Pro" panose="020F0502020204030204"/>
              <a:ea typeface="+mn-ea"/>
              <a:cs typeface="+mn-cs"/>
            </a:rPr>
            <a:t>scenārijs</a:t>
          </a:r>
          <a:r>
            <a:rPr lang="en-US" sz="1700" b="1" kern="1200" dirty="0" smtClean="0">
              <a:solidFill>
                <a:prstClr val="white"/>
              </a:solidFill>
              <a:latin typeface="Speak Pro" panose="020F0502020204030204"/>
              <a:ea typeface="+mn-ea"/>
              <a:cs typeface="+mn-cs"/>
            </a:rPr>
            <a:t> par </a:t>
          </a:r>
          <a:r>
            <a:rPr lang="en-US" sz="1700" b="1" kern="1200" dirty="0" err="1" smtClean="0">
              <a:solidFill>
                <a:schemeClr val="tx1"/>
              </a:solidFill>
              <a:effectLst>
                <a:outerShdw blurRad="38100" dist="38100" dir="2700000" algn="tl">
                  <a:srgbClr val="000000">
                    <a:alpha val="43137"/>
                  </a:srgbClr>
                </a:outerShdw>
              </a:effectLst>
            </a:rPr>
            <a:t>koka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ēku</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funkcionalitāti</a:t>
          </a:r>
          <a:r>
            <a:rPr lang="en-US" sz="1700" b="1" kern="1200" dirty="0" smtClean="0">
              <a:solidFill>
                <a:schemeClr val="tx1"/>
              </a:solidFill>
              <a:effectLst>
                <a:outerShdw blurRad="38100" dist="38100" dir="2700000" algn="tl">
                  <a:srgbClr val="000000">
                    <a:alpha val="43137"/>
                  </a:srgbClr>
                </a:outerShdw>
              </a:effectLst>
            </a:rPr>
            <a:t> un </a:t>
          </a:r>
          <a:r>
            <a:rPr lang="en-US" sz="1700" b="1" kern="1200" dirty="0" err="1" smtClean="0">
              <a:solidFill>
                <a:schemeClr val="tx1"/>
              </a:solidFill>
              <a:effectLst>
                <a:outerShdw blurRad="38100" dist="38100" dir="2700000" algn="tl">
                  <a:srgbClr val="000000">
                    <a:alpha val="43137"/>
                  </a:srgbClr>
                </a:outerShdw>
              </a:effectLst>
            </a:rPr>
            <a:t>efektivitāti</a:t>
          </a:r>
          <a:endParaRPr lang="es-ES" sz="1700" b="1" kern="1200" dirty="0">
            <a:solidFill>
              <a:schemeClr val="tx1"/>
            </a:solidFill>
            <a:effectLst>
              <a:outerShdw blurRad="38100" dist="38100" dir="2700000" algn="tl">
                <a:srgbClr val="000000">
                  <a:alpha val="43137"/>
                </a:srgbClr>
              </a:outerShdw>
            </a:effectLst>
          </a:endParaRPr>
        </a:p>
      </dgm:t>
    </dgm:pt>
    <dgm:pt modelId="{4BE99028-2DAE-4616-A6C2-8793431BE6CA}" type="parTrans" cxnId="{1D5F3824-0677-4668-AF48-AECF45BD83FC}">
      <dgm:prSet/>
      <dgm:spPr/>
      <dgm:t>
        <a:bodyPr/>
        <a:lstStyle/>
        <a:p>
          <a:endParaRPr lang="es-ES"/>
        </a:p>
      </dgm:t>
    </dgm:pt>
    <dgm:pt modelId="{9AE7A57C-A4BB-4E6A-BEB1-309A6314BB1F}" type="sibTrans" cxnId="{1D5F3824-0677-4668-AF48-AECF45BD83FC}">
      <dgm:prSet/>
      <dgm:spPr/>
      <dgm:t>
        <a:bodyPr/>
        <a:lstStyle/>
        <a:p>
          <a:endParaRPr lang="es-ES"/>
        </a:p>
      </dgm:t>
    </dgm:pt>
    <dgm:pt modelId="{03261902-6356-4AEC-94BC-08B9C06578BE}">
      <dgm:prSet custT="1"/>
      <dgm:spPr/>
      <dgm:t>
        <a:bodyPr/>
        <a:lstStyle/>
        <a:p>
          <a:pPr algn="just"/>
          <a:r>
            <a:rPr lang="en-US" sz="1700" dirty="0" err="1" smtClean="0"/>
            <a:t>Ir</a:t>
          </a:r>
          <a:r>
            <a:rPr lang="en-US" sz="1700" dirty="0" smtClean="0"/>
            <a:t> </a:t>
          </a:r>
          <a:r>
            <a:rPr lang="en-US" sz="1700" dirty="0" err="1" smtClean="0"/>
            <a:t>vecs</a:t>
          </a:r>
          <a:r>
            <a:rPr lang="en-US" sz="1700" dirty="0" smtClean="0"/>
            <a:t> </a:t>
          </a:r>
          <a:r>
            <a:rPr lang="en-US" sz="1700" dirty="0" err="1" smtClean="0"/>
            <a:t>dzīvoklis</a:t>
          </a:r>
          <a:r>
            <a:rPr lang="en-US" sz="1700" dirty="0" smtClean="0"/>
            <a:t>, k</a:t>
          </a:r>
          <a:r>
            <a:rPr lang="lv-LV" sz="1700" dirty="0" smtClean="0"/>
            <a:t>uram</a:t>
          </a:r>
          <a:r>
            <a:rPr lang="en-US" sz="1700" dirty="0" smtClean="0"/>
            <a:t> </a:t>
          </a:r>
          <a:r>
            <a:rPr lang="en-US" sz="1700" dirty="0" err="1" smtClean="0"/>
            <a:t>nepieciešams</a:t>
          </a:r>
          <a:r>
            <a:rPr lang="en-US" sz="1700" dirty="0" smtClean="0"/>
            <a:t> </a:t>
          </a:r>
          <a:r>
            <a:rPr lang="en-US" sz="1700" dirty="0" err="1" smtClean="0"/>
            <a:t>remonts</a:t>
          </a:r>
          <a:r>
            <a:rPr lang="en-US" sz="1700" dirty="0" smtClean="0"/>
            <a:t>. </a:t>
          </a:r>
          <a:r>
            <a:rPr lang="en-US" sz="1700" dirty="0" err="1" smtClean="0"/>
            <a:t>Īpašnieks</a:t>
          </a:r>
          <a:r>
            <a:rPr lang="en-US" sz="1700" dirty="0" smtClean="0"/>
            <a:t> Marks </a:t>
          </a:r>
          <a:r>
            <a:rPr lang="lv-LV" sz="1700" dirty="0" smtClean="0"/>
            <a:t>zina par</a:t>
          </a:r>
          <a:r>
            <a:rPr lang="en-US" sz="1700" dirty="0" smtClean="0"/>
            <a:t> </a:t>
          </a:r>
          <a:r>
            <a:rPr lang="en-US" sz="1700" dirty="0" err="1" smtClean="0"/>
            <a:t>slikto</a:t>
          </a:r>
          <a:r>
            <a:rPr lang="en-US" sz="1700" dirty="0" smtClean="0"/>
            <a:t> </a:t>
          </a:r>
          <a:r>
            <a:rPr lang="en-US" sz="1700" dirty="0" err="1" smtClean="0"/>
            <a:t>izolāciju</a:t>
          </a:r>
          <a:r>
            <a:rPr lang="en-US" sz="1700" dirty="0" smtClean="0"/>
            <a:t> un </a:t>
          </a:r>
          <a:r>
            <a:rPr lang="en-US" sz="1700" dirty="0" err="1" smtClean="0"/>
            <a:t>vēlas</a:t>
          </a:r>
          <a:r>
            <a:rPr lang="en-US" sz="1700" dirty="0" smtClean="0"/>
            <a:t> </a:t>
          </a:r>
          <a:r>
            <a:rPr lang="en-US" sz="1700" dirty="0" err="1" smtClean="0"/>
            <a:t>salabot</a:t>
          </a:r>
          <a:r>
            <a:rPr lang="en-US" sz="1700" dirty="0" smtClean="0"/>
            <a:t> </a:t>
          </a:r>
          <a:r>
            <a:rPr lang="en-US" sz="1700" dirty="0" err="1" smtClean="0"/>
            <a:t>visus</a:t>
          </a:r>
          <a:r>
            <a:rPr lang="en-US" sz="1700" dirty="0" smtClean="0"/>
            <a:t> </a:t>
          </a:r>
          <a:r>
            <a:rPr lang="en-US" sz="1700" dirty="0" err="1" smtClean="0"/>
            <a:t>siltuma</a:t>
          </a:r>
          <a:r>
            <a:rPr lang="en-US" sz="1700" dirty="0" smtClean="0"/>
            <a:t> </a:t>
          </a:r>
          <a:r>
            <a:rPr lang="en-US" sz="1700" dirty="0" err="1" smtClean="0"/>
            <a:t>tiltus</a:t>
          </a:r>
          <a:r>
            <a:rPr lang="en-US" sz="1700" dirty="0" smtClean="0"/>
            <a:t>, </a:t>
          </a:r>
          <a:r>
            <a:rPr lang="en-US" sz="1700" dirty="0" err="1" smtClean="0"/>
            <a:t>ko</a:t>
          </a:r>
          <a:r>
            <a:rPr lang="en-US" sz="1700" dirty="0" smtClean="0"/>
            <a:t> </a:t>
          </a:r>
          <a:r>
            <a:rPr lang="en-US" sz="1700" dirty="0" err="1" smtClean="0"/>
            <a:t>īpašumā</a:t>
          </a:r>
          <a:r>
            <a:rPr lang="en-US" sz="1700" dirty="0" smtClean="0"/>
            <a:t> </a:t>
          </a:r>
          <a:r>
            <a:rPr lang="en-US" sz="1700" dirty="0" err="1" smtClean="0"/>
            <a:t>var</a:t>
          </a:r>
          <a:r>
            <a:rPr lang="en-US" sz="1700" dirty="0" smtClean="0"/>
            <a:t> </a:t>
          </a:r>
          <a:r>
            <a:rPr lang="en-US" sz="1700" dirty="0" err="1" smtClean="0"/>
            <a:t>uzlabot</a:t>
          </a:r>
          <a:r>
            <a:rPr lang="en-US" sz="1700" dirty="0" smtClean="0"/>
            <a:t>. </a:t>
          </a:r>
          <a:r>
            <a:rPr lang="en-US" sz="1700" dirty="0" err="1" smtClean="0"/>
            <a:t>Arī</a:t>
          </a:r>
          <a:r>
            <a:rPr lang="en-US" sz="1700" dirty="0" smtClean="0"/>
            <a:t> </a:t>
          </a:r>
          <a:r>
            <a:rPr lang="en-US" sz="1700" dirty="0" err="1" smtClean="0"/>
            <a:t>instalācijas</a:t>
          </a:r>
          <a:r>
            <a:rPr lang="en-US" sz="1700" dirty="0" smtClean="0"/>
            <a:t> </a:t>
          </a:r>
          <a:r>
            <a:rPr lang="en-US" sz="1700" dirty="0" err="1" smtClean="0"/>
            <a:t>ir</a:t>
          </a:r>
          <a:r>
            <a:rPr lang="en-US" sz="1700" dirty="0" smtClean="0"/>
            <a:t> </a:t>
          </a:r>
          <a:r>
            <a:rPr lang="en-US" sz="1700" dirty="0" err="1" smtClean="0"/>
            <a:t>jāatjaunina</a:t>
          </a:r>
          <a:r>
            <a:rPr lang="en-US" sz="1700" dirty="0" smtClean="0"/>
            <a:t>. </a:t>
          </a:r>
          <a:r>
            <a:rPr lang="en-US" sz="1700" dirty="0" err="1" smtClean="0"/>
            <a:t>Darbu</a:t>
          </a:r>
          <a:r>
            <a:rPr lang="en-US" sz="1700" dirty="0" smtClean="0"/>
            <a:t> </a:t>
          </a:r>
          <a:r>
            <a:rPr lang="en-US" sz="1700" dirty="0" err="1" smtClean="0"/>
            <a:t>vadītāja</a:t>
          </a:r>
          <a:r>
            <a:rPr lang="en-US" sz="1700" dirty="0" smtClean="0"/>
            <a:t> </a:t>
          </a:r>
          <a:r>
            <a:rPr lang="en-US" sz="1700" dirty="0" err="1" smtClean="0"/>
            <a:t>Viktorija</a:t>
          </a:r>
          <a:r>
            <a:rPr lang="en-US" sz="1700" dirty="0" smtClean="0"/>
            <a:t> </a:t>
          </a:r>
          <a:r>
            <a:rPr lang="en-US" sz="1700" dirty="0" err="1" smtClean="0"/>
            <a:t>palīdzēs</a:t>
          </a:r>
          <a:r>
            <a:rPr lang="en-US" sz="1700" dirty="0" smtClean="0"/>
            <a:t> </a:t>
          </a:r>
          <a:r>
            <a:rPr lang="en-US" sz="1700" dirty="0" err="1" smtClean="0"/>
            <a:t>izvēlēties</a:t>
          </a:r>
          <a:r>
            <a:rPr lang="en-US" sz="1700" dirty="0" smtClean="0"/>
            <a:t> </a:t>
          </a:r>
          <a:r>
            <a:rPr lang="en-US" sz="1700" dirty="0" err="1" smtClean="0"/>
            <a:t>labākos</a:t>
          </a:r>
          <a:r>
            <a:rPr lang="en-US" sz="1700" dirty="0" smtClean="0"/>
            <a:t> </a:t>
          </a:r>
          <a:r>
            <a:rPr lang="en-US" sz="1700" dirty="0" err="1" smtClean="0"/>
            <a:t>pieejamos</a:t>
          </a:r>
          <a:r>
            <a:rPr lang="en-US" sz="1700" dirty="0" smtClean="0"/>
            <a:t> </a:t>
          </a:r>
          <a:r>
            <a:rPr lang="en-US" sz="1700" dirty="0" err="1" smtClean="0"/>
            <a:t>variantus</a:t>
          </a:r>
          <a:r>
            <a:rPr lang="en-US" sz="1700" dirty="0" smtClean="0"/>
            <a:t>.</a:t>
          </a:r>
          <a:endParaRPr lang="es-ES" sz="1700" i="1" dirty="0">
            <a:effectLst>
              <a:outerShdw blurRad="38100" dist="38100" dir="2700000" algn="tl">
                <a:srgbClr val="000000">
                  <a:alpha val="43137"/>
                </a:srgbClr>
              </a:outerShdw>
            </a:effectLst>
          </a:endParaRPr>
        </a:p>
      </dgm:t>
    </dgm:pt>
    <dgm:pt modelId="{0104132A-EEFE-4D2D-B565-5D557CB74035}" type="parTrans" cxnId="{F37815BF-AE0E-4A2A-B936-2AFBF16D65FB}">
      <dgm:prSet/>
      <dgm:spPr/>
      <dgm:t>
        <a:bodyPr/>
        <a:lstStyle/>
        <a:p>
          <a:endParaRPr lang="es-ES"/>
        </a:p>
      </dgm:t>
    </dgm:pt>
    <dgm:pt modelId="{6905645A-82FE-42AA-A363-F3F4B038E799}" type="sibTrans" cxnId="{F37815BF-AE0E-4A2A-B936-2AFBF16D65FB}">
      <dgm:prSet/>
      <dgm:spPr/>
      <dgm:t>
        <a:bodyPr/>
        <a:lstStyle/>
        <a:p>
          <a:endParaRPr lang="es-ES"/>
        </a:p>
      </dgm:t>
    </dgm:pt>
    <dgm:pt modelId="{BF17D07C-2954-490B-8ECE-DC34BBB3BE1B}">
      <dgm:prSet custT="1"/>
      <dgm:spPr/>
      <dgm:t>
        <a:bodyPr/>
        <a:lstStyle/>
        <a:p>
          <a:pPr algn="just"/>
          <a:r>
            <a:rPr lang="lv-LV" sz="1700" kern="1200" dirty="0" smtClean="0">
              <a:solidFill>
                <a:prstClr val="black">
                  <a:hueOff val="0"/>
                  <a:satOff val="0"/>
                  <a:lumOff val="0"/>
                  <a:alphaOff val="0"/>
                </a:prstClr>
              </a:solidFill>
              <a:latin typeface="Speak Pro" panose="020F0502020204030204"/>
              <a:ea typeface="+mn-ea"/>
              <a:cs typeface="+mn-cs"/>
            </a:rPr>
            <a:t>Stīvs ir celtnieks, kurš nesen tika nosūtīts uz jaunu projektu būvlaukumā, kur viņš pašlaik atrodas. Stīvs strādā komandā kopā ar citiem celtniecības darbiniekiem. Darba vadītājam Timam ir svarīgi, lai viņa kolēģi uz vietas gūtu ieskatu svarīgos uzdevumos, lai viņi iemācītos strādāt patstāvīgi un uzvesties atbildīgi.</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6461E372-8E2E-4A29-9907-93F6A0C45AA4}" type="parTrans" cxnId="{6C33B0A2-B892-43A0-A7A3-DE52A7B6E786}">
      <dgm:prSet/>
      <dgm:spPr/>
      <dgm:t>
        <a:bodyPr/>
        <a:lstStyle/>
        <a:p>
          <a:endParaRPr lang="es-ES"/>
        </a:p>
      </dgm:t>
    </dgm:pt>
    <dgm:pt modelId="{0C86C2EA-C6EC-493C-91AE-E5AE3B72DACE}" type="sibTrans" cxnId="{6C33B0A2-B892-43A0-A7A3-DE52A7B6E786}">
      <dgm:prSet/>
      <dgm:spPr/>
      <dgm:t>
        <a:bodyPr/>
        <a:lstStyle/>
        <a:p>
          <a:endParaRPr lang="es-ES"/>
        </a:p>
      </dgm:t>
    </dgm:pt>
    <dgm:pt modelId="{F1D3A946-C6FC-430C-9D0B-61A7C9178B65}">
      <dgm:prSet custT="1"/>
      <dgm:spPr/>
      <dgm:t>
        <a:bodyPr/>
        <a:lstStyle/>
        <a:p>
          <a:pPr algn="just"/>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Vai</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jūs</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varēsiet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palīdzēt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Stīvam</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attaisnot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darba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vadītāja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Tima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cerības</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CBE4FCB3-E41C-42C8-A1F3-96067620B8B8}" type="parTrans" cxnId="{471DC833-3F53-45E1-B75C-DF41A5735BE5}">
      <dgm:prSet/>
      <dgm:spPr/>
      <dgm:t>
        <a:bodyPr/>
        <a:lstStyle/>
        <a:p>
          <a:endParaRPr lang="es-ES"/>
        </a:p>
      </dgm:t>
    </dgm:pt>
    <dgm:pt modelId="{D09314A3-91FB-4B4C-9C4E-11E1608ACE23}" type="sibTrans" cxnId="{471DC833-3F53-45E1-B75C-DF41A5735BE5}">
      <dgm:prSet/>
      <dgm:spPr/>
      <dgm:t>
        <a:bodyPr/>
        <a:lstStyle/>
        <a:p>
          <a:endParaRPr lang="es-ES"/>
        </a:p>
      </dgm:t>
    </dgm:pt>
    <dgm:pt modelId="{3099B065-C042-404E-B423-0292DC9DABDC}">
      <dgm:prSet custT="1"/>
      <dgm:spPr/>
      <dgm:t>
        <a:bodyPr/>
        <a:lstStyle/>
        <a:p>
          <a:pPr algn="just"/>
          <a:r>
            <a:rPr lang="en-US" sz="1700" i="1" dirty="0" err="1" smtClean="0">
              <a:effectLst>
                <a:outerShdw blurRad="38100" dist="38100" dir="2700000" algn="tl">
                  <a:srgbClr val="000000">
                    <a:alpha val="43137"/>
                  </a:srgbClr>
                </a:outerShdw>
              </a:effectLst>
            </a:rPr>
            <a:t>Vai</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Viktorija</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varēs</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palīdzēt</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Markam</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izvēlēties</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labākos</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atjaunošanas</a:t>
          </a:r>
          <a:r>
            <a:rPr lang="en-US" sz="1700" i="1" dirty="0" smtClean="0">
              <a:effectLst>
                <a:outerShdw blurRad="38100" dist="38100" dir="2700000" algn="tl">
                  <a:srgbClr val="000000">
                    <a:alpha val="43137"/>
                  </a:srgbClr>
                </a:outerShdw>
              </a:effectLst>
            </a:rPr>
            <a:t> </a:t>
          </a:r>
          <a:r>
            <a:rPr lang="en-US" sz="1700" i="1" dirty="0" err="1" smtClean="0">
              <a:effectLst>
                <a:outerShdw blurRad="38100" dist="38100" dir="2700000" algn="tl">
                  <a:srgbClr val="000000">
                    <a:alpha val="43137"/>
                  </a:srgbClr>
                </a:outerShdw>
              </a:effectLst>
            </a:rPr>
            <a:t>variantus</a:t>
          </a:r>
          <a:r>
            <a:rPr lang="en-US" sz="1700" i="1" dirty="0" smtClean="0">
              <a:effectLst>
                <a:outerShdw blurRad="38100" dist="38100" dir="2700000" algn="tl">
                  <a:srgbClr val="000000">
                    <a:alpha val="43137"/>
                  </a:srgbClr>
                </a:outerShdw>
              </a:effectLst>
            </a:rPr>
            <a:t>?</a:t>
          </a:r>
          <a:endParaRPr lang="es-ES" sz="1700" i="1" dirty="0">
            <a:effectLst>
              <a:outerShdw blurRad="38100" dist="38100" dir="2700000" algn="tl">
                <a:srgbClr val="000000">
                  <a:alpha val="43137"/>
                </a:srgbClr>
              </a:outerShdw>
            </a:effectLst>
          </a:endParaRPr>
        </a:p>
      </dgm:t>
    </dgm:pt>
    <dgm:pt modelId="{49588194-8268-4CFE-9642-4FC898723AF7}" type="parTrans" cxnId="{B471B73D-9624-4CFB-8067-D3442B874AE2}">
      <dgm:prSet/>
      <dgm:spPr/>
      <dgm:t>
        <a:bodyPr/>
        <a:lstStyle/>
        <a:p>
          <a:endParaRPr lang="es-ES"/>
        </a:p>
      </dgm:t>
    </dgm:pt>
    <dgm:pt modelId="{9159EA65-53E9-4C21-A14C-AB574327A13D}" type="sibTrans" cxnId="{B471B73D-9624-4CFB-8067-D3442B874AE2}">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t>
        <a:bodyPr/>
        <a:lstStyle/>
        <a:p>
          <a:endParaRPr lang="en-US"/>
        </a:p>
      </dgm:t>
    </dgm:pt>
    <dgm:pt modelId="{CB6C1B50-263B-4E37-A29D-DABF1BBD8632}" type="pres">
      <dgm:prSet presAssocID="{07EBE2AB-7902-4B47-933C-1DF9D133BC3B}" presName="parentLin" presStyleCnt="0"/>
      <dgm:spPr/>
    </dgm:pt>
    <dgm:pt modelId="{060B35B4-1E54-41D1-8A7F-6FA9736489F5}" type="pres">
      <dgm:prSet presAssocID="{07EBE2AB-7902-4B47-933C-1DF9D133BC3B}" presName="parentLeftMargin" presStyleLbl="node1" presStyleIdx="0" presStyleCnt="2"/>
      <dgm:spPr/>
      <dgm:t>
        <a:bodyPr/>
        <a:lstStyle/>
        <a:p>
          <a:endParaRPr lang="en-US"/>
        </a:p>
      </dgm:t>
    </dgm:pt>
    <dgm:pt modelId="{1FAA5AFC-3013-4783-B4F3-DF7D0B919F81}" type="pres">
      <dgm:prSet presAssocID="{07EBE2AB-7902-4B47-933C-1DF9D133BC3B}" presName="parentText" presStyleLbl="node1" presStyleIdx="0" presStyleCnt="2" custScaleX="124659" custScaleY="116516">
        <dgm:presLayoutVars>
          <dgm:chMax val="0"/>
          <dgm:bulletEnabled val="1"/>
        </dgm:presLayoutVars>
      </dgm:prSet>
      <dgm:spPr/>
      <dgm:t>
        <a:bodyPr/>
        <a:lstStyle/>
        <a:p>
          <a:endParaRPr lang="en-US"/>
        </a:p>
      </dgm:t>
    </dgm:pt>
    <dgm:pt modelId="{A3DA37B0-B3CB-46EE-A73F-19FAE22CC6A7}" type="pres">
      <dgm:prSet presAssocID="{07EBE2AB-7902-4B47-933C-1DF9D133BC3B}" presName="negativeSpace" presStyleCnt="0"/>
      <dgm:spPr/>
    </dgm:pt>
    <dgm:pt modelId="{987783C4-B7A9-457C-BE08-338573145E03}" type="pres">
      <dgm:prSet presAssocID="{07EBE2AB-7902-4B47-933C-1DF9D133BC3B}" presName="childText" presStyleLbl="conFgAcc1" presStyleIdx="0" presStyleCnt="2">
        <dgm:presLayoutVars>
          <dgm:bulletEnabled val="1"/>
        </dgm:presLayoutVars>
      </dgm:prSet>
      <dgm:spPr/>
      <dgm:t>
        <a:bodyPr/>
        <a:lstStyle/>
        <a:p>
          <a:endParaRPr lang="en-US"/>
        </a:p>
      </dgm:t>
    </dgm:pt>
    <dgm:pt modelId="{EE83A0CD-210F-4F2E-8C7C-253E6C5F79FB}" type="pres">
      <dgm:prSet presAssocID="{A1108846-8261-4248-A606-67611EEF8C9A}" presName="spaceBetweenRectangles" presStyleCnt="0"/>
      <dgm:spPr/>
    </dgm:pt>
    <dgm:pt modelId="{37EE092A-205D-4575-BDB9-472351947AEB}" type="pres">
      <dgm:prSet presAssocID="{1F284CCB-9CAA-473A-93DB-CD47EDF2F6DC}" presName="parentLin" presStyleCnt="0"/>
      <dgm:spPr/>
    </dgm:pt>
    <dgm:pt modelId="{CC62609F-6AC8-43D5-8F45-E36163F8A0D6}" type="pres">
      <dgm:prSet presAssocID="{1F284CCB-9CAA-473A-93DB-CD47EDF2F6DC}" presName="parentLeftMargin" presStyleLbl="node1" presStyleIdx="0" presStyleCnt="2"/>
      <dgm:spPr/>
      <dgm:t>
        <a:bodyPr/>
        <a:lstStyle/>
        <a:p>
          <a:endParaRPr lang="en-US"/>
        </a:p>
      </dgm:t>
    </dgm:pt>
    <dgm:pt modelId="{170A31C3-A79B-4F5F-A77F-1CC3847B8FC5}" type="pres">
      <dgm:prSet presAssocID="{1F284CCB-9CAA-473A-93DB-CD47EDF2F6DC}" presName="parentText" presStyleLbl="node1" presStyleIdx="1" presStyleCnt="2" custScaleX="125201" custScaleY="120960">
        <dgm:presLayoutVars>
          <dgm:chMax val="0"/>
          <dgm:bulletEnabled val="1"/>
        </dgm:presLayoutVars>
      </dgm:prSet>
      <dgm:spPr/>
      <dgm:t>
        <a:bodyPr/>
        <a:lstStyle/>
        <a:p>
          <a:endParaRPr lang="en-US"/>
        </a:p>
      </dgm:t>
    </dgm:pt>
    <dgm:pt modelId="{E99CF7BC-8EE9-402D-AF25-248C5E08CC82}" type="pres">
      <dgm:prSet presAssocID="{1F284CCB-9CAA-473A-93DB-CD47EDF2F6DC}" presName="negativeSpace" presStyleCnt="0"/>
      <dgm:spPr/>
    </dgm:pt>
    <dgm:pt modelId="{B97B1E5C-631C-4462-AD50-13D2144B3FE6}" type="pres">
      <dgm:prSet presAssocID="{1F284CCB-9CAA-473A-93DB-CD47EDF2F6DC}" presName="childText" presStyleLbl="conFgAcc1" presStyleIdx="1" presStyleCnt="2">
        <dgm:presLayoutVars>
          <dgm:bulletEnabled val="1"/>
        </dgm:presLayoutVars>
      </dgm:prSet>
      <dgm:spPr/>
      <dgm:t>
        <a:bodyPr/>
        <a:lstStyle/>
        <a:p>
          <a:endParaRPr lang="en-US"/>
        </a:p>
      </dgm:t>
    </dgm:pt>
  </dgm:ptLst>
  <dgm:cxnLst>
    <dgm:cxn modelId="{6C33B0A2-B892-43A0-A7A3-DE52A7B6E786}" srcId="{07EBE2AB-7902-4B47-933C-1DF9D133BC3B}" destId="{BF17D07C-2954-490B-8ECE-DC34BBB3BE1B}" srcOrd="0" destOrd="0" parTransId="{6461E372-8E2E-4A29-9907-93F6A0C45AA4}" sibTransId="{0C86C2EA-C6EC-493C-91AE-E5AE3B72DACE}"/>
    <dgm:cxn modelId="{2B663AEB-4B07-46AA-96CD-FED2712905F9}" type="presOf" srcId="{3099B065-C042-404E-B423-0292DC9DABDC}" destId="{B97B1E5C-631C-4462-AD50-13D2144B3FE6}" srcOrd="0" destOrd="1" presId="urn:microsoft.com/office/officeart/2005/8/layout/list1"/>
    <dgm:cxn modelId="{471DC833-3F53-45E1-B75C-DF41A5735BE5}" srcId="{07EBE2AB-7902-4B47-933C-1DF9D133BC3B}" destId="{F1D3A946-C6FC-430C-9D0B-61A7C9178B65}" srcOrd="1" destOrd="0" parTransId="{CBE4FCB3-E41C-42C8-A1F3-96067620B8B8}" sibTransId="{D09314A3-91FB-4B4C-9C4E-11E1608ACE23}"/>
    <dgm:cxn modelId="{5B5E4FE1-EA38-462C-95EB-16CF8CC12032}" type="presOf" srcId="{F1D3A946-C6FC-430C-9D0B-61A7C9178B65}" destId="{987783C4-B7A9-457C-BE08-338573145E03}" srcOrd="0" destOrd="1" presId="urn:microsoft.com/office/officeart/2005/8/layout/list1"/>
    <dgm:cxn modelId="{759987B5-B764-49FD-81B1-926498F3B906}" type="presOf" srcId="{03261902-6356-4AEC-94BC-08B9C06578BE}" destId="{B97B1E5C-631C-4462-AD50-13D2144B3FE6}" srcOrd="0" destOrd="0" presId="urn:microsoft.com/office/officeart/2005/8/layout/list1"/>
    <dgm:cxn modelId="{F37815BF-AE0E-4A2A-B936-2AFBF16D65FB}" srcId="{1F284CCB-9CAA-473A-93DB-CD47EDF2F6DC}" destId="{03261902-6356-4AEC-94BC-08B9C06578BE}" srcOrd="0" destOrd="0" parTransId="{0104132A-EEFE-4D2D-B565-5D557CB74035}" sibTransId="{6905645A-82FE-42AA-A363-F3F4B038E799}"/>
    <dgm:cxn modelId="{A20C3CBD-496C-416C-A6DE-076AD31AC108}" type="presOf" srcId="{1F284CCB-9CAA-473A-93DB-CD47EDF2F6DC}" destId="{170A31C3-A79B-4F5F-A77F-1CC3847B8FC5}" srcOrd="1" destOrd="0" presId="urn:microsoft.com/office/officeart/2005/8/layout/list1"/>
    <dgm:cxn modelId="{1D5F3824-0677-4668-AF48-AECF45BD83FC}" srcId="{E3BE624A-EDFE-44ED-97CB-9E16DD3CD6E6}" destId="{1F284CCB-9CAA-473A-93DB-CD47EDF2F6DC}" srcOrd="1" destOrd="0" parTransId="{4BE99028-2DAE-4616-A6C2-8793431BE6CA}" sibTransId="{9AE7A57C-A4BB-4E6A-BEB1-309A6314BB1F}"/>
    <dgm:cxn modelId="{C1E721CC-EAB9-405A-8326-D588F14CAE3B}" type="presOf" srcId="{07EBE2AB-7902-4B47-933C-1DF9D133BC3B}" destId="{060B35B4-1E54-41D1-8A7F-6FA9736489F5}" srcOrd="0" destOrd="0" presId="urn:microsoft.com/office/officeart/2005/8/layout/list1"/>
    <dgm:cxn modelId="{601ED67A-F1AF-4EE8-A5F4-9657EC1FB18B}" type="presOf" srcId="{07EBE2AB-7902-4B47-933C-1DF9D133BC3B}" destId="{1FAA5AFC-3013-4783-B4F3-DF7D0B919F81}" srcOrd="1" destOrd="0" presId="urn:microsoft.com/office/officeart/2005/8/layout/list1"/>
    <dgm:cxn modelId="{30366641-2796-42FB-A546-6285459B4EFF}" type="presOf" srcId="{E3BE624A-EDFE-44ED-97CB-9E16DD3CD6E6}" destId="{2DD57B0C-E366-4BEC-9B74-93E0E96D98D0}" srcOrd="0" destOrd="0" presId="urn:microsoft.com/office/officeart/2005/8/layout/list1"/>
    <dgm:cxn modelId="{B471B73D-9624-4CFB-8067-D3442B874AE2}" srcId="{1F284CCB-9CAA-473A-93DB-CD47EDF2F6DC}" destId="{3099B065-C042-404E-B423-0292DC9DABDC}" srcOrd="1" destOrd="0" parTransId="{49588194-8268-4CFE-9642-4FC898723AF7}" sibTransId="{9159EA65-53E9-4C21-A14C-AB574327A13D}"/>
    <dgm:cxn modelId="{652D2104-0C67-4098-9E30-E8B1B9784CA7}" type="presOf" srcId="{1F284CCB-9CAA-473A-93DB-CD47EDF2F6DC}" destId="{CC62609F-6AC8-43D5-8F45-E36163F8A0D6}" srcOrd="0" destOrd="0" presId="urn:microsoft.com/office/officeart/2005/8/layout/list1"/>
    <dgm:cxn modelId="{057DBDDA-68BF-4E37-BCD8-A048394278FB}" type="presOf" srcId="{BF17D07C-2954-490B-8ECE-DC34BBB3BE1B}" destId="{987783C4-B7A9-457C-BE08-338573145E03}" srcOrd="0" destOrd="0" presId="urn:microsoft.com/office/officeart/2005/8/layout/list1"/>
    <dgm:cxn modelId="{B07ED3FA-0FDB-4B1B-8AC4-A20FFEFFCB2A}" srcId="{E3BE624A-EDFE-44ED-97CB-9E16DD3CD6E6}" destId="{07EBE2AB-7902-4B47-933C-1DF9D133BC3B}" srcOrd="0" destOrd="0" parTransId="{F102A9C5-57A9-4260-A63D-3C20492772CC}" sibTransId="{A1108846-8261-4248-A606-67611EEF8C9A}"/>
    <dgm:cxn modelId="{2F7DDFC9-8A5D-472B-9224-48FFD5747BD4}" type="presParOf" srcId="{2DD57B0C-E366-4BEC-9B74-93E0E96D98D0}" destId="{CB6C1B50-263B-4E37-A29D-DABF1BBD8632}" srcOrd="0" destOrd="0" presId="urn:microsoft.com/office/officeart/2005/8/layout/list1"/>
    <dgm:cxn modelId="{8006A509-5BEA-4642-9E15-E6CCDA3C4D0A}" type="presParOf" srcId="{CB6C1B50-263B-4E37-A29D-DABF1BBD8632}" destId="{060B35B4-1E54-41D1-8A7F-6FA9736489F5}" srcOrd="0" destOrd="0" presId="urn:microsoft.com/office/officeart/2005/8/layout/list1"/>
    <dgm:cxn modelId="{3FF1E2EF-3A87-423E-BD2C-6CE903AF26C5}" type="presParOf" srcId="{CB6C1B50-263B-4E37-A29D-DABF1BBD8632}" destId="{1FAA5AFC-3013-4783-B4F3-DF7D0B919F81}" srcOrd="1" destOrd="0" presId="urn:microsoft.com/office/officeart/2005/8/layout/list1"/>
    <dgm:cxn modelId="{541DC240-A29E-4D12-B7E1-E4D5E8632EAC}" type="presParOf" srcId="{2DD57B0C-E366-4BEC-9B74-93E0E96D98D0}" destId="{A3DA37B0-B3CB-46EE-A73F-19FAE22CC6A7}" srcOrd="1" destOrd="0" presId="urn:microsoft.com/office/officeart/2005/8/layout/list1"/>
    <dgm:cxn modelId="{3E310A2B-78CA-424B-B362-FE9FD63A11DF}" type="presParOf" srcId="{2DD57B0C-E366-4BEC-9B74-93E0E96D98D0}" destId="{987783C4-B7A9-457C-BE08-338573145E03}" srcOrd="2" destOrd="0" presId="urn:microsoft.com/office/officeart/2005/8/layout/list1"/>
    <dgm:cxn modelId="{49B570BB-EFA1-48E2-87A1-52AA5ACF6CDD}" type="presParOf" srcId="{2DD57B0C-E366-4BEC-9B74-93E0E96D98D0}" destId="{EE83A0CD-210F-4F2E-8C7C-253E6C5F79FB}" srcOrd="3" destOrd="0" presId="urn:microsoft.com/office/officeart/2005/8/layout/list1"/>
    <dgm:cxn modelId="{C8C2C94D-871E-4CF8-A8C7-14D50A517EB7}" type="presParOf" srcId="{2DD57B0C-E366-4BEC-9B74-93E0E96D98D0}" destId="{37EE092A-205D-4575-BDB9-472351947AEB}" srcOrd="4" destOrd="0" presId="urn:microsoft.com/office/officeart/2005/8/layout/list1"/>
    <dgm:cxn modelId="{7AC842EF-37A0-4C0E-9F25-4D7646C19D91}" type="presParOf" srcId="{37EE092A-205D-4575-BDB9-472351947AEB}" destId="{CC62609F-6AC8-43D5-8F45-E36163F8A0D6}" srcOrd="0" destOrd="0" presId="urn:microsoft.com/office/officeart/2005/8/layout/list1"/>
    <dgm:cxn modelId="{776EB4FD-7842-4A41-A14A-DB53F1A4F972}" type="presParOf" srcId="{37EE092A-205D-4575-BDB9-472351947AEB}" destId="{170A31C3-A79B-4F5F-A77F-1CC3847B8FC5}" srcOrd="1" destOrd="0" presId="urn:microsoft.com/office/officeart/2005/8/layout/list1"/>
    <dgm:cxn modelId="{C838B349-C800-440A-A132-C68B8368A468}" type="presParOf" srcId="{2DD57B0C-E366-4BEC-9B74-93E0E96D98D0}" destId="{E99CF7BC-8EE9-402D-AF25-248C5E08CC82}" srcOrd="5" destOrd="0" presId="urn:microsoft.com/office/officeart/2005/8/layout/list1"/>
    <dgm:cxn modelId="{5517B780-91E4-4A2B-9717-980A0B267186}" type="presParOf" srcId="{2DD57B0C-E366-4BEC-9B74-93E0E96D98D0}" destId="{B97B1E5C-631C-4462-AD50-13D2144B3F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pPr marL="0" algn="ctr" defTabSz="914400" rtl="0" eaLnBrk="1" latinLnBrk="0" hangingPunct="1"/>
          <a:r>
            <a:rPr lang="en-US" sz="1800" b="1" kern="1200" dirty="0">
              <a:solidFill>
                <a:schemeClr val="tx1"/>
              </a:solidFill>
              <a:latin typeface="+mn-lt"/>
              <a:ea typeface="+mn-ea"/>
              <a:cs typeface="+mn-cs"/>
            </a:rPr>
            <a:t>O3-T4 </a:t>
          </a:r>
          <a:r>
            <a:rPr lang="lv-LV" sz="1800" b="1" kern="1200" dirty="0" smtClean="0">
              <a:solidFill>
                <a:schemeClr val="tx1"/>
              </a:solidFill>
              <a:latin typeface="+mn-lt"/>
              <a:ea typeface="+mn-ea"/>
              <a:cs typeface="+mn-cs"/>
            </a:rPr>
            <a:t>Mentoru ceļvedis</a:t>
          </a:r>
          <a:endParaRPr lang="en-GB" sz="1800" b="1" kern="1200" dirty="0">
            <a:solidFill>
              <a:schemeClr val="tx1"/>
            </a:solidFill>
            <a:latin typeface="+mn-lt"/>
            <a:ea typeface="+mn-ea"/>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lgn="l">
            <a:buFont typeface="Symbol" panose="05050102010706020507" pitchFamily="18" charset="2"/>
            <a:buChar char=""/>
          </a:pPr>
          <a:endParaRPr lang="en-GB" sz="1400"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n-US" sz="1800" b="1" kern="1200" dirty="0">
              <a:solidFill>
                <a:prstClr val="black"/>
              </a:solidFill>
              <a:latin typeface="Speak Pro" panose="020F0502020204030204"/>
              <a:ea typeface="+mn-ea"/>
              <a:cs typeface="+mn-cs"/>
            </a:rPr>
            <a:t>O4-T1 </a:t>
          </a:r>
          <a:r>
            <a:rPr lang="lv-LV" sz="1800" b="1" kern="1200" dirty="0" smtClean="0">
              <a:solidFill>
                <a:prstClr val="black"/>
              </a:solidFill>
              <a:latin typeface="Speak Pro" panose="020F0502020204030204"/>
              <a:ea typeface="+mn-ea"/>
              <a:cs typeface="+mn-cs"/>
            </a:rPr>
            <a:t>Paziņojums par atbalstu UPWOOD mācību rezultātu atzīšanai</a:t>
          </a:r>
          <a:endParaRPr lang="en-GB" sz="1800" b="1" kern="1200" dirty="0">
            <a:solidFill>
              <a:prstClr val="black"/>
            </a:solidFill>
            <a:latin typeface="Speak Pro" panose="020F0502020204030204"/>
            <a:ea typeface="+mn-ea"/>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custT="1"/>
      <dgm:spPr/>
      <dgm:t>
        <a:bodyPr/>
        <a:lstStyle/>
        <a:p>
          <a:pPr algn="l">
            <a:buFont typeface="Symbol" panose="05050102010706020507" pitchFamily="18" charset="2"/>
            <a:buNone/>
          </a:pPr>
          <a:endParaRPr lang="en-GB" sz="1600"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7C6AD142-F719-49DB-8519-BB6F3963F56F}">
      <dgm:prSet custT="1"/>
      <dgm:spPr/>
      <dgm:t>
        <a:bodyPr/>
        <a:lstStyle/>
        <a:p>
          <a:pPr algn="just">
            <a:buFont typeface="Symbol" panose="05050102010706020507" pitchFamily="18" charset="2"/>
            <a:buChar char=""/>
          </a:pPr>
          <a:r>
            <a:rPr lang="lv-LV" sz="1600" strike="noStrike" dirty="0" smtClean="0">
              <a:solidFill>
                <a:schemeClr val="tx1"/>
              </a:solidFill>
            </a:rPr>
            <a:t>Mērķis: vadīt būvniecības darba vietu mentorus, kā izmantot UPWOOD apmācības scenārijus būvniecības DVB.</a:t>
          </a:r>
          <a:endParaRPr lang="en-GB" sz="1600" dirty="0">
            <a:solidFill>
              <a:schemeClr val="tx1"/>
            </a:solidFill>
          </a:endParaRPr>
        </a:p>
      </dgm:t>
    </dgm:pt>
    <dgm:pt modelId="{2D07DCE1-69BD-4F67-BBEC-3E1F89142FD0}" type="parTrans" cxnId="{B787483A-9A1B-4B39-A70E-48BEEB93372F}">
      <dgm:prSet/>
      <dgm:spPr/>
      <dgm:t>
        <a:bodyPr/>
        <a:lstStyle/>
        <a:p>
          <a:endParaRPr lang="es-ES"/>
        </a:p>
      </dgm:t>
    </dgm:pt>
    <dgm:pt modelId="{48C0830E-2305-454D-BBBA-438DB2FF0C95}" type="sibTrans" cxnId="{B787483A-9A1B-4B39-A70E-48BEEB93372F}">
      <dgm:prSet/>
      <dgm:spPr/>
      <dgm:t>
        <a:bodyPr/>
        <a:lstStyle/>
        <a:p>
          <a:endParaRPr lang="es-ES"/>
        </a:p>
      </dgm:t>
    </dgm:pt>
    <dgm:pt modelId="{AD38DF1A-32FD-4E4A-B680-8408DA75DEBE}">
      <dgm:prSet custT="1"/>
      <dgm:spPr/>
      <dgm:t>
        <a:bodyPr/>
        <a:lstStyle/>
        <a:p>
          <a:pPr algn="just">
            <a:buFont typeface="Symbol" panose="05050102010706020507" pitchFamily="18" charset="2"/>
            <a:buChar char=""/>
          </a:pPr>
          <a:r>
            <a:rPr lang="en-US" sz="1600" dirty="0" err="1" smtClean="0"/>
            <a:t>Sniegt</a:t>
          </a:r>
          <a:r>
            <a:rPr lang="en-US" sz="1600" dirty="0" smtClean="0"/>
            <a:t> </a:t>
          </a:r>
          <a:r>
            <a:rPr lang="en-US" sz="1600" dirty="0" err="1" smtClean="0"/>
            <a:t>vadlīnijas</a:t>
          </a:r>
          <a:r>
            <a:rPr lang="en-US" sz="1600" dirty="0" smtClean="0"/>
            <a:t> </a:t>
          </a:r>
          <a:r>
            <a:rPr lang="en-US" sz="1600" dirty="0" err="1" smtClean="0"/>
            <a:t>praktisku</a:t>
          </a:r>
          <a:r>
            <a:rPr lang="en-US" sz="1600" dirty="0" smtClean="0"/>
            <a:t> </a:t>
          </a:r>
          <a:r>
            <a:rPr lang="en-US" sz="1600" dirty="0" err="1" smtClean="0"/>
            <a:t>scenāriju</a:t>
          </a:r>
          <a:r>
            <a:rPr lang="en-US" sz="1600" dirty="0" smtClean="0"/>
            <a:t> </a:t>
          </a:r>
          <a:r>
            <a:rPr lang="en-US" sz="1600" dirty="0" err="1" smtClean="0"/>
            <a:t>sagatavošanai</a:t>
          </a:r>
          <a:r>
            <a:rPr lang="en-US" sz="1600" dirty="0" smtClean="0"/>
            <a:t> </a:t>
          </a:r>
          <a:r>
            <a:rPr lang="en-US" sz="1600" dirty="0" err="1" smtClean="0"/>
            <a:t>dažādām</a:t>
          </a:r>
          <a:r>
            <a:rPr lang="en-US" sz="1600" dirty="0" smtClean="0"/>
            <a:t> </a:t>
          </a:r>
          <a:r>
            <a:rPr lang="en-US" sz="1600" dirty="0" err="1" smtClean="0"/>
            <a:t>vajadzībām</a:t>
          </a:r>
          <a:r>
            <a:rPr lang="en-US" sz="1600" dirty="0" smtClean="0"/>
            <a:t> un </a:t>
          </a:r>
          <a:r>
            <a:rPr lang="en-US" sz="1600" dirty="0" err="1" smtClean="0"/>
            <a:t>apmācības</a:t>
          </a:r>
          <a:r>
            <a:rPr lang="en-US" sz="1600" dirty="0" smtClean="0"/>
            <a:t> </a:t>
          </a:r>
          <a:r>
            <a:rPr lang="en-US" sz="1600" dirty="0" err="1" smtClean="0"/>
            <a:t>prioritātēm</a:t>
          </a:r>
          <a:r>
            <a:rPr lang="en-US" sz="1600" dirty="0" smtClean="0"/>
            <a:t>.</a:t>
          </a:r>
          <a:endParaRPr lang="en-GB" sz="1600" dirty="0"/>
        </a:p>
      </dgm:t>
    </dgm:pt>
    <dgm:pt modelId="{E3184852-A950-4CF6-9BBF-EF5E8EE57DD6}" type="parTrans" cxnId="{4418C1E6-2861-4DBD-B480-8A71C460AFAC}">
      <dgm:prSet/>
      <dgm:spPr/>
      <dgm:t>
        <a:bodyPr/>
        <a:lstStyle/>
        <a:p>
          <a:endParaRPr lang="es-ES"/>
        </a:p>
      </dgm:t>
    </dgm:pt>
    <dgm:pt modelId="{A1655E7D-CD8B-4264-A7E4-07C424C77284}" type="sibTrans" cxnId="{4418C1E6-2861-4DBD-B480-8A71C460AFAC}">
      <dgm:prSet/>
      <dgm:spPr/>
      <dgm:t>
        <a:bodyPr/>
        <a:lstStyle/>
        <a:p>
          <a:endParaRPr lang="es-ES"/>
        </a:p>
      </dgm:t>
    </dgm:pt>
    <dgm:pt modelId="{FCB0357D-A640-489B-9A00-69C774D9D13C}">
      <dgm:prSet custT="1"/>
      <dgm:spPr/>
      <dgm:t>
        <a:bodyPr/>
        <a:lstStyle/>
        <a:p>
          <a:pPr algn="just">
            <a:buFont typeface="Symbol" panose="05050102010706020507" pitchFamily="18" charset="2"/>
            <a:buChar char=""/>
          </a:pPr>
          <a:r>
            <a:rPr lang="en-US" sz="1600" dirty="0" smtClean="0"/>
            <a:t>Lai </a:t>
          </a:r>
          <a:r>
            <a:rPr lang="en-US" sz="1600" dirty="0" err="1" smtClean="0"/>
            <a:t>iegūtu</a:t>
          </a:r>
          <a:r>
            <a:rPr lang="en-US" sz="1600" dirty="0" smtClean="0"/>
            <a:t> UPWOOD </a:t>
          </a:r>
          <a:r>
            <a:rPr lang="en-US" sz="1600" dirty="0" err="1" smtClean="0"/>
            <a:t>ieinteresēto</a:t>
          </a:r>
          <a:r>
            <a:rPr lang="en-US" sz="1600" dirty="0" smtClean="0"/>
            <a:t> </a:t>
          </a:r>
          <a:r>
            <a:rPr lang="en-US" sz="1600" dirty="0" err="1" smtClean="0"/>
            <a:t>personu</a:t>
          </a:r>
          <a:r>
            <a:rPr lang="en-US" sz="1600" dirty="0" smtClean="0"/>
            <a:t> </a:t>
          </a:r>
          <a:r>
            <a:rPr lang="en-US" sz="1600" dirty="0" err="1" smtClean="0"/>
            <a:t>savstarpēju</a:t>
          </a:r>
          <a:r>
            <a:rPr lang="en-US" sz="1600" dirty="0" smtClean="0"/>
            <a:t> </a:t>
          </a:r>
          <a:r>
            <a:rPr lang="en-US" sz="1600" dirty="0" err="1" smtClean="0"/>
            <a:t>mācību</a:t>
          </a:r>
          <a:r>
            <a:rPr lang="en-US" sz="1600" dirty="0" smtClean="0"/>
            <a:t> </a:t>
          </a:r>
          <a:r>
            <a:rPr lang="en-US" sz="1600" dirty="0" err="1" smtClean="0"/>
            <a:t>rezultātu</a:t>
          </a:r>
          <a:r>
            <a:rPr lang="en-US" sz="1600" dirty="0" smtClean="0"/>
            <a:t> </a:t>
          </a:r>
          <a:r>
            <a:rPr lang="en-US" sz="1600" dirty="0" err="1" smtClean="0"/>
            <a:t>atzīšanu</a:t>
          </a:r>
          <a:r>
            <a:rPr lang="en-US" sz="1600" dirty="0" smtClean="0"/>
            <a:t>, </a:t>
          </a:r>
          <a:r>
            <a:rPr lang="en-US" sz="1600" dirty="0" err="1" smtClean="0"/>
            <a:t>veicinot</a:t>
          </a:r>
          <a:r>
            <a:rPr lang="en-US" sz="1600" dirty="0" smtClean="0"/>
            <a:t> </a:t>
          </a:r>
          <a:r>
            <a:rPr lang="en-US" sz="1600" dirty="0" err="1" smtClean="0"/>
            <a:t>arī</a:t>
          </a:r>
          <a:r>
            <a:rPr lang="en-US" sz="1600" dirty="0" smtClean="0"/>
            <a:t> </a:t>
          </a:r>
          <a:r>
            <a:rPr lang="en-US" sz="1600" dirty="0" err="1" smtClean="0"/>
            <a:t>darbaspēka</a:t>
          </a:r>
          <a:r>
            <a:rPr lang="en-US" sz="1600" dirty="0" smtClean="0"/>
            <a:t> </a:t>
          </a:r>
          <a:r>
            <a:rPr lang="en-US" sz="1600" dirty="0" err="1" smtClean="0"/>
            <a:t>mobilitāti</a:t>
          </a:r>
          <a:r>
            <a:rPr lang="en-US" sz="1600" dirty="0" smtClean="0"/>
            <a:t> un </a:t>
          </a:r>
          <a:r>
            <a:rPr lang="en-US" sz="1600" dirty="0" err="1" smtClean="0"/>
            <a:t>profesionālo</a:t>
          </a:r>
          <a:r>
            <a:rPr lang="en-US" sz="1600" dirty="0" smtClean="0"/>
            <a:t> </a:t>
          </a:r>
          <a:r>
            <a:rPr lang="en-US" sz="1600" dirty="0" err="1" smtClean="0"/>
            <a:t>kvalifikāciju</a:t>
          </a:r>
          <a:r>
            <a:rPr lang="en-US" sz="1600" dirty="0" smtClean="0"/>
            <a:t> </a:t>
          </a:r>
          <a:r>
            <a:rPr lang="en-US" sz="1600" dirty="0" err="1" smtClean="0"/>
            <a:t>pārredzamību</a:t>
          </a:r>
          <a:r>
            <a:rPr lang="en-US" sz="1600" dirty="0" smtClean="0"/>
            <a:t>.</a:t>
          </a:r>
          <a:endParaRPr lang="en-GB" sz="1400" dirty="0"/>
        </a:p>
      </dgm:t>
    </dgm:pt>
    <dgm:pt modelId="{E36BC284-9220-4F2D-B76C-6AB0E6F44B3A}" type="parTrans" cxnId="{85A22877-B548-4654-8D04-60AF6D6B02A9}">
      <dgm:prSet/>
      <dgm:spPr/>
      <dgm:t>
        <a:bodyPr/>
        <a:lstStyle/>
        <a:p>
          <a:endParaRPr lang="es-ES"/>
        </a:p>
      </dgm:t>
    </dgm:pt>
    <dgm:pt modelId="{B02DFD97-2065-4329-9CA3-4D3F28550275}" type="sibTrans" cxnId="{85A22877-B548-4654-8D04-60AF6D6B02A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custScaleY="85502" custLinFactNeighborX="-18" custLinFactNeighborY="1029">
        <dgm:presLayoutVars>
          <dgm:chMax val="0"/>
          <dgm:chPref val="0"/>
          <dgm:bulletEnabled val="1"/>
        </dgm:presLayoutVars>
      </dgm:prSet>
      <dgm:spPr/>
      <dgm:t>
        <a:bodyPr/>
        <a:lstStyle/>
        <a:p>
          <a:endParaRPr lang="en-US"/>
        </a:p>
      </dgm:t>
    </dgm:pt>
    <dgm:pt modelId="{9E11164B-CC2C-47C8-B576-DFD71A43EE60}" type="pres">
      <dgm:prSet presAssocID="{46CD7DB0-BF86-48C9-A4E1-6BF59BE8574B}" presName="desTx" presStyleLbl="alignAccFollowNode1" presStyleIdx="0" presStyleCnt="2" custLinFactNeighborX="720" custLinFactNeighborY="9606">
        <dgm:presLayoutVars>
          <dgm:bulletEnabled val="1"/>
        </dgm:presLayoutVars>
      </dgm:prSet>
      <dgm:spPr/>
      <dgm:t>
        <a:bodyPr/>
        <a:lstStyle/>
        <a:p>
          <a:endParaRPr lang="en-US"/>
        </a:p>
      </dgm:t>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custScaleY="94179" custLinFactNeighborX="265" custLinFactNeighborY="56">
        <dgm:presLayoutVars>
          <dgm:chMax val="0"/>
          <dgm:chPref val="0"/>
          <dgm:bulletEnabled val="1"/>
        </dgm:presLayoutVars>
      </dgm:prSet>
      <dgm:spPr/>
      <dgm:t>
        <a:bodyPr/>
        <a:lstStyle/>
        <a:p>
          <a:endParaRPr lang="en-US"/>
        </a:p>
      </dgm:t>
    </dgm:pt>
    <dgm:pt modelId="{C705A925-160C-46AF-9751-F1C8824A7D6E}" type="pres">
      <dgm:prSet presAssocID="{F3DFE879-D697-46ED-BC61-842716355D56}" presName="desTx" presStyleLbl="alignAccFollowNode1" presStyleIdx="1" presStyleCnt="2" custScaleY="98796" custLinFactNeighborX="265" custLinFactNeighborY="2421">
        <dgm:presLayoutVars>
          <dgm:bulletEnabled val="1"/>
        </dgm:presLayoutVars>
      </dgm:prSet>
      <dgm:spPr/>
      <dgm:t>
        <a:bodyPr/>
        <a:lstStyle/>
        <a:p>
          <a:endParaRPr lang="en-US"/>
        </a:p>
      </dgm:t>
    </dgm:pt>
  </dgm:ptLst>
  <dgm:cxnLst>
    <dgm:cxn modelId="{406BBFFE-7F68-42D0-91BC-66C1A98DB8D3}" srcId="{F3DFE879-D697-46ED-BC61-842716355D56}" destId="{2A58E80A-9F87-4912-9574-53C52BD899E6}" srcOrd="0" destOrd="0" parTransId="{506E7350-B708-4EC9-A181-41D2861E7904}" sibTransId="{8E1AA419-A2AE-4CDB-ACF8-F6CD841B47F6}"/>
    <dgm:cxn modelId="{16AD073E-0D86-4839-8D1B-3DE39CBF5B51}" type="presOf" srcId="{1FC7E555-271F-4F12-80E4-861EDC007365}" destId="{6A4C28A9-9DD4-423E-AAEE-1CDF5CF8B59D}" srcOrd="0" destOrd="0" presId="urn:microsoft.com/office/officeart/2005/8/layout/hList1"/>
    <dgm:cxn modelId="{9C66F0A5-7C3E-48B3-BBC3-AC8674F7075E}" type="presOf" srcId="{AD38DF1A-32FD-4E4A-B680-8408DA75DEBE}" destId="{9E11164B-CC2C-47C8-B576-DFD71A43EE60}" srcOrd="0" destOrd="2" presId="urn:microsoft.com/office/officeart/2005/8/layout/hList1"/>
    <dgm:cxn modelId="{3DABF3FE-EF7C-40F0-BBF4-B28657F869F9}" srcId="{1FC7E555-271F-4F12-80E4-861EDC007365}" destId="{46CD7DB0-BF86-48C9-A4E1-6BF59BE8574B}" srcOrd="0" destOrd="0" parTransId="{6C3CCCAB-36B1-4407-BCA9-9F526CB2A802}" sibTransId="{5185A791-8230-4005-A330-F309F216DDE4}"/>
    <dgm:cxn modelId="{85A22877-B548-4654-8D04-60AF6D6B02A9}" srcId="{F3DFE879-D697-46ED-BC61-842716355D56}" destId="{FCB0357D-A640-489B-9A00-69C774D9D13C}" srcOrd="1" destOrd="0" parTransId="{E36BC284-9220-4F2D-B76C-6AB0E6F44B3A}" sibTransId="{B02DFD97-2065-4329-9CA3-4D3F28550275}"/>
    <dgm:cxn modelId="{DF613CC2-9F99-4087-B389-97A03EFED961}" type="presOf" srcId="{2A58E80A-9F87-4912-9574-53C52BD899E6}" destId="{C705A925-160C-46AF-9751-F1C8824A7D6E}"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2553CC81-E6B3-4708-875D-1C3DCF6639C9}" srcId="{46CD7DB0-BF86-48C9-A4E1-6BF59BE8574B}" destId="{853D0FE7-7621-434A-AEFF-AAA1EBFE0A47}" srcOrd="0" destOrd="0" parTransId="{7B34701D-DD42-44AC-B1D8-813AEF975F7C}" sibTransId="{78E10BE7-D26C-42C2-8173-66336F73EE39}"/>
    <dgm:cxn modelId="{61ED0C52-CD0D-4C9D-B702-484F0FC3F2BD}" type="presOf" srcId="{853D0FE7-7621-434A-AEFF-AAA1EBFE0A47}" destId="{9E11164B-CC2C-47C8-B576-DFD71A43EE60}" srcOrd="0" destOrd="0" presId="urn:microsoft.com/office/officeart/2005/8/layout/hList1"/>
    <dgm:cxn modelId="{6A1029F1-7D62-4C4D-91F4-7B84221CABCD}" type="presOf" srcId="{FCB0357D-A640-489B-9A00-69C774D9D13C}" destId="{C705A925-160C-46AF-9751-F1C8824A7D6E}" srcOrd="0" destOrd="1" presId="urn:microsoft.com/office/officeart/2005/8/layout/hList1"/>
    <dgm:cxn modelId="{B787483A-9A1B-4B39-A70E-48BEEB93372F}" srcId="{46CD7DB0-BF86-48C9-A4E1-6BF59BE8574B}" destId="{7C6AD142-F719-49DB-8519-BB6F3963F56F}" srcOrd="1" destOrd="0" parTransId="{2D07DCE1-69BD-4F67-BBEC-3E1F89142FD0}" sibTransId="{48C0830E-2305-454D-BBBA-438DB2FF0C95}"/>
    <dgm:cxn modelId="{3AC5F4E5-349D-40FB-BD7F-8F345FC97CF1}" type="presOf" srcId="{46CD7DB0-BF86-48C9-A4E1-6BF59BE8574B}" destId="{99005F0C-6AA2-4A5A-92E9-88CCC4134124}" srcOrd="0" destOrd="0" presId="urn:microsoft.com/office/officeart/2005/8/layout/hList1"/>
    <dgm:cxn modelId="{006CF703-6F9E-4274-AACE-EFCA7331DD51}" type="presOf" srcId="{7C6AD142-F719-49DB-8519-BB6F3963F56F}" destId="{9E11164B-CC2C-47C8-B576-DFD71A43EE60}" srcOrd="0" destOrd="1"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4418C1E6-2861-4DBD-B480-8A71C460AFAC}" srcId="{46CD7DB0-BF86-48C9-A4E1-6BF59BE8574B}" destId="{AD38DF1A-32FD-4E4A-B680-8408DA75DEBE}" srcOrd="2" destOrd="0" parTransId="{E3184852-A950-4CF6-9BBF-EF5E8EE57DD6}" sibTransId="{A1655E7D-CD8B-4264-A7E4-07C424C7728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0D170-C984-400B-8EA8-A7A30D400888}"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s-ES"/>
        </a:p>
      </dgm:t>
    </dgm:pt>
    <dgm:pt modelId="{7F8F4CDA-34FE-4FA9-A6A4-F7ED273552C7}">
      <dgm:prSet phldrT="[Texto]" custT="1"/>
      <dgm:spPr/>
      <dgm:t>
        <a:bodyPr/>
        <a:lstStyle/>
        <a:p>
          <a:r>
            <a:rPr lang="lv-LV" sz="1400" i="1" noProof="0" dirty="0" smtClean="0">
              <a:solidFill>
                <a:schemeClr val="tx1"/>
              </a:solidFill>
              <a:effectLst>
                <a:outerShdw blurRad="38100" dist="38100" dir="2700000" algn="tl">
                  <a:srgbClr val="000000">
                    <a:alpha val="43137"/>
                  </a:srgbClr>
                </a:outerShdw>
              </a:effectLst>
            </a:rPr>
            <a:t>Aktivitāte</a:t>
          </a:r>
          <a:r>
            <a:rPr lang="en-GB" sz="1400" i="1" noProof="0" dirty="0" smtClean="0">
              <a:solidFill>
                <a:schemeClr val="tx1"/>
              </a:solidFill>
              <a:effectLst>
                <a:outerShdw blurRad="38100" dist="38100" dir="2700000" algn="tl">
                  <a:srgbClr val="000000">
                    <a:alpha val="43137"/>
                  </a:srgbClr>
                </a:outerShdw>
              </a:effectLst>
            </a:rPr>
            <a:t> </a:t>
          </a:r>
          <a:r>
            <a:rPr lang="en-GB" sz="1400" i="1" noProof="0" dirty="0">
              <a:solidFill>
                <a:schemeClr val="tx1"/>
              </a:solidFill>
              <a:effectLst>
                <a:outerShdw blurRad="38100" dist="38100" dir="2700000" algn="tl">
                  <a:srgbClr val="000000">
                    <a:alpha val="43137"/>
                  </a:srgbClr>
                </a:outerShdw>
              </a:effectLst>
            </a:rPr>
            <a:t>O4</a:t>
          </a:r>
        </a:p>
      </dgm:t>
    </dgm:pt>
    <dgm:pt modelId="{75D3C7A1-0866-4D97-807F-4AADC5EB9242}" type="parTrans" cxnId="{750A6F16-B0E3-43E3-96CA-84D61FD50845}">
      <dgm:prSet/>
      <dgm:spPr/>
      <dgm:t>
        <a:bodyPr/>
        <a:lstStyle/>
        <a:p>
          <a:endParaRPr lang="en-GB" noProof="0" dirty="0"/>
        </a:p>
      </dgm:t>
    </dgm:pt>
    <dgm:pt modelId="{426C2543-8D52-44FB-8AC4-2DB093894214}" type="sibTrans" cxnId="{750A6F16-B0E3-43E3-96CA-84D61FD50845}">
      <dgm:prSet/>
      <dgm:spPr/>
      <dgm:t>
        <a:bodyPr/>
        <a:lstStyle/>
        <a:p>
          <a:endParaRPr lang="en-GB" noProof="0" dirty="0"/>
        </a:p>
      </dgm:t>
    </dgm:pt>
    <dgm:pt modelId="{26C9AD51-3FD0-47A5-961D-849FB4F6C286}">
      <dgm:prSet phldrT="[Texto]" custT="1"/>
      <dgm:spPr/>
      <dgm:t>
        <a:bodyPr/>
        <a:lstStyle/>
        <a:p>
          <a:r>
            <a:rPr lang="en-US" sz="1400" noProof="0" dirty="0" err="1" smtClean="0">
              <a:solidFill>
                <a:schemeClr val="tx1"/>
              </a:solidFill>
            </a:rPr>
            <a:t>Asociācijas</a:t>
          </a:r>
          <a:r>
            <a:rPr lang="en-US" sz="1400" noProof="0" dirty="0" smtClean="0">
              <a:solidFill>
                <a:schemeClr val="tx1"/>
              </a:solidFill>
            </a:rPr>
            <a:t> un </a:t>
          </a:r>
          <a:r>
            <a:rPr lang="en-US" sz="1400" noProof="0" dirty="0" err="1" smtClean="0">
              <a:solidFill>
                <a:schemeClr val="tx1"/>
              </a:solidFill>
            </a:rPr>
            <a:t>sociālie</a:t>
          </a:r>
          <a:r>
            <a:rPr lang="en-US" sz="1400" noProof="0" dirty="0" smtClean="0">
              <a:solidFill>
                <a:schemeClr val="tx1"/>
              </a:solidFill>
            </a:rPr>
            <a:t> </a:t>
          </a:r>
          <a:r>
            <a:rPr lang="en-US" sz="1400" noProof="0" dirty="0" err="1" smtClean="0">
              <a:solidFill>
                <a:schemeClr val="tx1"/>
              </a:solidFill>
            </a:rPr>
            <a:t>partneri</a:t>
          </a:r>
          <a:endParaRPr lang="en-GB" sz="1400" noProof="0" dirty="0">
            <a:solidFill>
              <a:schemeClr val="tx1"/>
            </a:solidFill>
          </a:endParaRPr>
        </a:p>
      </dgm:t>
    </dgm:pt>
    <dgm:pt modelId="{DF4990B5-D265-4C45-A82C-3045A70D039F}" type="parTrans" cxnId="{F4FF8027-6C25-41B7-AC23-7B96538F9163}">
      <dgm:prSet/>
      <dgm:spPr/>
      <dgm:t>
        <a:bodyPr/>
        <a:lstStyle/>
        <a:p>
          <a:endParaRPr lang="en-GB" noProof="0" dirty="0"/>
        </a:p>
      </dgm:t>
    </dgm:pt>
    <dgm:pt modelId="{5E3076BD-CA34-43F5-A3E0-79ECE77194FA}" type="sibTrans" cxnId="{F4FF8027-6C25-41B7-AC23-7B96538F9163}">
      <dgm:prSet/>
      <dgm:spPr/>
      <dgm:t>
        <a:bodyPr/>
        <a:lstStyle/>
        <a:p>
          <a:endParaRPr lang="en-GB" noProof="0" dirty="0"/>
        </a:p>
      </dgm:t>
    </dgm:pt>
    <dgm:pt modelId="{02657667-45F8-4E83-BA48-03DEC061A6FB}">
      <dgm:prSet phldrT="[Texto]" custT="1"/>
      <dgm:spPr/>
      <dgm:t>
        <a:bodyPr/>
        <a:lstStyle/>
        <a:p>
          <a:r>
            <a:rPr lang="lv-LV" sz="1400" noProof="0" dirty="0" smtClean="0">
              <a:solidFill>
                <a:schemeClr val="tx1"/>
              </a:solidFill>
            </a:rPr>
            <a:t>PIA sniedzēji</a:t>
          </a:r>
          <a:endParaRPr lang="en-GB" sz="1400" noProof="0" dirty="0">
            <a:solidFill>
              <a:schemeClr val="tx1"/>
            </a:solidFill>
          </a:endParaRPr>
        </a:p>
      </dgm:t>
    </dgm:pt>
    <dgm:pt modelId="{C787DE05-1451-47E3-B171-657BE2BC7213}" type="parTrans" cxnId="{DA577B54-4774-45E5-942A-F9EEA026E87A}">
      <dgm:prSet/>
      <dgm:spPr/>
      <dgm:t>
        <a:bodyPr/>
        <a:lstStyle/>
        <a:p>
          <a:endParaRPr lang="en-GB" noProof="0" dirty="0"/>
        </a:p>
      </dgm:t>
    </dgm:pt>
    <dgm:pt modelId="{2BA1A473-FB2B-4626-A107-E6E861FBD139}" type="sibTrans" cxnId="{DA577B54-4774-45E5-942A-F9EEA026E87A}">
      <dgm:prSet/>
      <dgm:spPr/>
      <dgm:t>
        <a:bodyPr/>
        <a:lstStyle/>
        <a:p>
          <a:endParaRPr lang="en-GB" noProof="0" dirty="0"/>
        </a:p>
      </dgm:t>
    </dgm:pt>
    <dgm:pt modelId="{D15B23C7-F625-4AB9-A5AD-E96EC6A3D97F}">
      <dgm:prSet phldrT="[Texto]" custT="1"/>
      <dgm:spPr/>
      <dgm:t>
        <a:bodyPr/>
        <a:lstStyle/>
        <a:p>
          <a:r>
            <a:rPr lang="en-US" sz="1400" noProof="0" dirty="0" err="1" smtClean="0">
              <a:solidFill>
                <a:schemeClr val="tx1"/>
              </a:solidFill>
            </a:rPr>
            <a:t>Būvniecības</a:t>
          </a:r>
          <a:r>
            <a:rPr lang="en-US" sz="1400" noProof="0" dirty="0" smtClean="0">
              <a:solidFill>
                <a:schemeClr val="tx1"/>
              </a:solidFill>
            </a:rPr>
            <a:t> </a:t>
          </a:r>
          <a:r>
            <a:rPr lang="en-US" sz="1400" noProof="0" dirty="0" err="1" smtClean="0">
              <a:solidFill>
                <a:schemeClr val="tx1"/>
              </a:solidFill>
            </a:rPr>
            <a:t>nozare</a:t>
          </a:r>
          <a:r>
            <a:rPr lang="lv-LV" sz="1400" noProof="0" dirty="0" smtClean="0">
              <a:solidFill>
                <a:schemeClr val="tx1"/>
              </a:solidFill>
            </a:rPr>
            <a:t>s</a:t>
          </a:r>
          <a:r>
            <a:rPr lang="en-US" sz="1400" noProof="0" dirty="0" smtClean="0">
              <a:solidFill>
                <a:schemeClr val="tx1"/>
              </a:solidFill>
            </a:rPr>
            <a:t> </a:t>
          </a:r>
          <a:r>
            <a:rPr lang="en-US" sz="1400" noProof="0" dirty="0" err="1" smtClean="0">
              <a:solidFill>
                <a:schemeClr val="tx1"/>
              </a:solidFill>
            </a:rPr>
            <a:t>Darba</a:t>
          </a:r>
          <a:r>
            <a:rPr lang="en-US" sz="1400" noProof="0" dirty="0" smtClean="0">
              <a:solidFill>
                <a:schemeClr val="tx1"/>
              </a:solidFill>
            </a:rPr>
            <a:t> </a:t>
          </a:r>
          <a:r>
            <a:rPr lang="en-US" sz="1400" noProof="0" dirty="0" err="1" smtClean="0">
              <a:solidFill>
                <a:schemeClr val="tx1"/>
              </a:solidFill>
            </a:rPr>
            <a:t>devēji</a:t>
          </a:r>
          <a:endParaRPr lang="en-GB" sz="1400" noProof="0" dirty="0">
            <a:solidFill>
              <a:schemeClr val="tx1"/>
            </a:solidFill>
          </a:endParaRPr>
        </a:p>
      </dgm:t>
    </dgm:pt>
    <dgm:pt modelId="{43841D49-27D1-4CC7-8C1C-A280926D7AF5}" type="parTrans" cxnId="{A56D93C5-A806-410E-91E3-29BD78429234}">
      <dgm:prSet/>
      <dgm:spPr/>
      <dgm:t>
        <a:bodyPr/>
        <a:lstStyle/>
        <a:p>
          <a:endParaRPr lang="en-GB" noProof="0" dirty="0"/>
        </a:p>
      </dgm:t>
    </dgm:pt>
    <dgm:pt modelId="{7FE20EF6-6E43-4E6B-A9C9-FAEF6826A30C}" type="sibTrans" cxnId="{A56D93C5-A806-410E-91E3-29BD78429234}">
      <dgm:prSet/>
      <dgm:spPr/>
      <dgm:t>
        <a:bodyPr/>
        <a:lstStyle/>
        <a:p>
          <a:endParaRPr lang="en-GB" noProof="0" dirty="0"/>
        </a:p>
      </dgm:t>
    </dgm:pt>
    <dgm:pt modelId="{B120C70B-8C96-4287-BAE9-D686AD1CE046}">
      <dgm:prSet phldrT="[Texto]" custT="1"/>
      <dgm:spPr/>
      <dgm:t>
        <a:bodyPr/>
        <a:lstStyle/>
        <a:p>
          <a:r>
            <a:rPr lang="en-US" sz="1400" noProof="0" dirty="0" err="1" smtClean="0">
              <a:solidFill>
                <a:schemeClr val="tx1"/>
              </a:solidFill>
            </a:rPr>
            <a:t>Politikas</a:t>
          </a:r>
          <a:r>
            <a:rPr lang="en-US" sz="1400" noProof="0" dirty="0" smtClean="0">
              <a:solidFill>
                <a:schemeClr val="tx1"/>
              </a:solidFill>
            </a:rPr>
            <a:t> </a:t>
          </a:r>
          <a:r>
            <a:rPr lang="en-US" sz="1400" noProof="0" dirty="0" err="1" smtClean="0">
              <a:solidFill>
                <a:schemeClr val="tx1"/>
              </a:solidFill>
            </a:rPr>
            <a:t>veidotāji</a:t>
          </a:r>
          <a:endParaRPr lang="en-GB" sz="1400" noProof="0" dirty="0">
            <a:solidFill>
              <a:schemeClr val="tx1"/>
            </a:solidFill>
          </a:endParaRPr>
        </a:p>
      </dgm:t>
    </dgm:pt>
    <dgm:pt modelId="{9584EDA5-C72C-4709-9248-56CA8063D1ED}" type="parTrans" cxnId="{A70A398D-4502-4396-A735-F8C13086A772}">
      <dgm:prSet/>
      <dgm:spPr/>
      <dgm:t>
        <a:bodyPr/>
        <a:lstStyle/>
        <a:p>
          <a:endParaRPr lang="en-GB" noProof="0" dirty="0"/>
        </a:p>
      </dgm:t>
    </dgm:pt>
    <dgm:pt modelId="{72CFDBAB-53C2-4812-AB50-B95330BE00CC}" type="sibTrans" cxnId="{A70A398D-4502-4396-A735-F8C13086A772}">
      <dgm:prSet/>
      <dgm:spPr/>
      <dgm:t>
        <a:bodyPr/>
        <a:lstStyle/>
        <a:p>
          <a:endParaRPr lang="en-GB" noProof="0" dirty="0"/>
        </a:p>
      </dgm:t>
    </dgm:pt>
    <dgm:pt modelId="{B8366444-14C5-44F6-90A1-9E44FAD131F3}" type="pres">
      <dgm:prSet presAssocID="{CA70D170-C984-400B-8EA8-A7A30D400888}" presName="Name0" presStyleCnt="0">
        <dgm:presLayoutVars>
          <dgm:chMax val="1"/>
          <dgm:dir/>
          <dgm:animLvl val="ctr"/>
          <dgm:resizeHandles val="exact"/>
        </dgm:presLayoutVars>
      </dgm:prSet>
      <dgm:spPr/>
      <dgm:t>
        <a:bodyPr/>
        <a:lstStyle/>
        <a:p>
          <a:endParaRPr lang="en-US"/>
        </a:p>
      </dgm:t>
    </dgm:pt>
    <dgm:pt modelId="{7DF771C8-F216-42E0-B9E1-53FA9A8F3DE0}" type="pres">
      <dgm:prSet presAssocID="{7F8F4CDA-34FE-4FA9-A6A4-F7ED273552C7}" presName="centerShape" presStyleLbl="node0" presStyleIdx="0" presStyleCnt="1" custScaleX="113209" custScaleY="56443" custLinFactNeighborX="-30" custLinFactNeighborY="-4375"/>
      <dgm:spPr/>
      <dgm:t>
        <a:bodyPr/>
        <a:lstStyle/>
        <a:p>
          <a:endParaRPr lang="en-US"/>
        </a:p>
      </dgm:t>
    </dgm:pt>
    <dgm:pt modelId="{4E322AFD-8A3E-463F-A171-96397127E655}" type="pres">
      <dgm:prSet presAssocID="{26C9AD51-3FD0-47A5-961D-849FB4F6C286}" presName="node" presStyleLbl="node1" presStyleIdx="0" presStyleCnt="4" custScaleX="215598" custScaleY="171128">
        <dgm:presLayoutVars>
          <dgm:bulletEnabled val="1"/>
        </dgm:presLayoutVars>
      </dgm:prSet>
      <dgm:spPr/>
      <dgm:t>
        <a:bodyPr/>
        <a:lstStyle/>
        <a:p>
          <a:endParaRPr lang="en-US"/>
        </a:p>
      </dgm:t>
    </dgm:pt>
    <dgm:pt modelId="{71F2B4E8-C5F7-4BE3-985A-A4C8C77D4C48}" type="pres">
      <dgm:prSet presAssocID="{26C9AD51-3FD0-47A5-961D-849FB4F6C286}" presName="dummy" presStyleCnt="0"/>
      <dgm:spPr/>
    </dgm:pt>
    <dgm:pt modelId="{86F82D0D-FA2D-4001-9E3E-02803FBBD8E9}" type="pres">
      <dgm:prSet presAssocID="{5E3076BD-CA34-43F5-A3E0-79ECE77194FA}" presName="sibTrans" presStyleLbl="sibTrans2D1" presStyleIdx="0" presStyleCnt="4"/>
      <dgm:spPr/>
      <dgm:t>
        <a:bodyPr/>
        <a:lstStyle/>
        <a:p>
          <a:endParaRPr lang="en-US"/>
        </a:p>
      </dgm:t>
    </dgm:pt>
    <dgm:pt modelId="{A5FDEC20-2806-4F0F-9C1C-D0C0FCDCEF1E}" type="pres">
      <dgm:prSet presAssocID="{02657667-45F8-4E83-BA48-03DEC061A6FB}" presName="node" presStyleLbl="node1" presStyleIdx="1" presStyleCnt="4" custScaleX="173431" custScaleY="112656" custRadScaleRad="108856" custRadScaleInc="-3668">
        <dgm:presLayoutVars>
          <dgm:bulletEnabled val="1"/>
        </dgm:presLayoutVars>
      </dgm:prSet>
      <dgm:spPr/>
      <dgm:t>
        <a:bodyPr/>
        <a:lstStyle/>
        <a:p>
          <a:endParaRPr lang="en-US"/>
        </a:p>
      </dgm:t>
    </dgm:pt>
    <dgm:pt modelId="{99F0353A-50E3-4CEE-9277-911A03D54DFE}" type="pres">
      <dgm:prSet presAssocID="{02657667-45F8-4E83-BA48-03DEC061A6FB}" presName="dummy" presStyleCnt="0"/>
      <dgm:spPr/>
    </dgm:pt>
    <dgm:pt modelId="{230C37CC-97E8-4BAE-A4FF-786FC1617858}" type="pres">
      <dgm:prSet presAssocID="{2BA1A473-FB2B-4626-A107-E6E861FBD139}" presName="sibTrans" presStyleLbl="sibTrans2D1" presStyleIdx="1" presStyleCnt="4"/>
      <dgm:spPr/>
      <dgm:t>
        <a:bodyPr/>
        <a:lstStyle/>
        <a:p>
          <a:endParaRPr lang="en-US"/>
        </a:p>
      </dgm:t>
    </dgm:pt>
    <dgm:pt modelId="{568F60C6-6A24-4E96-9F53-73FC81213A12}" type="pres">
      <dgm:prSet presAssocID="{D15B23C7-F625-4AB9-A5AD-E96EC6A3D97F}" presName="node" presStyleLbl="node1" presStyleIdx="2" presStyleCnt="4" custScaleX="219266" custScaleY="144213">
        <dgm:presLayoutVars>
          <dgm:bulletEnabled val="1"/>
        </dgm:presLayoutVars>
      </dgm:prSet>
      <dgm:spPr/>
      <dgm:t>
        <a:bodyPr/>
        <a:lstStyle/>
        <a:p>
          <a:endParaRPr lang="en-US"/>
        </a:p>
      </dgm:t>
    </dgm:pt>
    <dgm:pt modelId="{B6CEBFEC-86CE-4FAE-BE2F-B32329AE127A}" type="pres">
      <dgm:prSet presAssocID="{D15B23C7-F625-4AB9-A5AD-E96EC6A3D97F}" presName="dummy" presStyleCnt="0"/>
      <dgm:spPr/>
    </dgm:pt>
    <dgm:pt modelId="{FBC8C481-27F1-4BE2-9A4F-3DCD66F2A938}" type="pres">
      <dgm:prSet presAssocID="{7FE20EF6-6E43-4E6B-A9C9-FAEF6826A30C}" presName="sibTrans" presStyleLbl="sibTrans2D1" presStyleIdx="2" presStyleCnt="4"/>
      <dgm:spPr/>
      <dgm:t>
        <a:bodyPr/>
        <a:lstStyle/>
        <a:p>
          <a:endParaRPr lang="en-US"/>
        </a:p>
      </dgm:t>
    </dgm:pt>
    <dgm:pt modelId="{DE9F2EFF-D816-4665-88E1-98DE23CBAA80}" type="pres">
      <dgm:prSet presAssocID="{B120C70B-8C96-4287-BAE9-D686AD1CE046}" presName="node" presStyleLbl="node1" presStyleIdx="3" presStyleCnt="4" custScaleX="147738" custScaleY="118604">
        <dgm:presLayoutVars>
          <dgm:bulletEnabled val="1"/>
        </dgm:presLayoutVars>
      </dgm:prSet>
      <dgm:spPr/>
      <dgm:t>
        <a:bodyPr/>
        <a:lstStyle/>
        <a:p>
          <a:endParaRPr lang="en-US"/>
        </a:p>
      </dgm:t>
    </dgm:pt>
    <dgm:pt modelId="{2B081B7C-3441-4D2D-948B-919A39DDBBC6}" type="pres">
      <dgm:prSet presAssocID="{B120C70B-8C96-4287-BAE9-D686AD1CE046}" presName="dummy" presStyleCnt="0"/>
      <dgm:spPr/>
    </dgm:pt>
    <dgm:pt modelId="{4AE98985-2CCC-483D-A753-711748D662F4}" type="pres">
      <dgm:prSet presAssocID="{72CFDBAB-53C2-4812-AB50-B95330BE00CC}" presName="sibTrans" presStyleLbl="sibTrans2D1" presStyleIdx="3" presStyleCnt="4"/>
      <dgm:spPr/>
      <dgm:t>
        <a:bodyPr/>
        <a:lstStyle/>
        <a:p>
          <a:endParaRPr lang="en-US"/>
        </a:p>
      </dgm:t>
    </dgm:pt>
  </dgm:ptLst>
  <dgm:cxnLst>
    <dgm:cxn modelId="{80973916-6FED-4723-8F47-EA16878292F6}" type="presOf" srcId="{D15B23C7-F625-4AB9-A5AD-E96EC6A3D97F}" destId="{568F60C6-6A24-4E96-9F53-73FC81213A12}" srcOrd="0" destOrd="0" presId="urn:microsoft.com/office/officeart/2005/8/layout/radial6"/>
    <dgm:cxn modelId="{C6042941-AF19-4832-80AF-69704BBD2F65}" type="presOf" srcId="{2BA1A473-FB2B-4626-A107-E6E861FBD139}" destId="{230C37CC-97E8-4BAE-A4FF-786FC1617858}" srcOrd="0" destOrd="0" presId="urn:microsoft.com/office/officeart/2005/8/layout/radial6"/>
    <dgm:cxn modelId="{A56D93C5-A806-410E-91E3-29BD78429234}" srcId="{7F8F4CDA-34FE-4FA9-A6A4-F7ED273552C7}" destId="{D15B23C7-F625-4AB9-A5AD-E96EC6A3D97F}" srcOrd="2" destOrd="0" parTransId="{43841D49-27D1-4CC7-8C1C-A280926D7AF5}" sibTransId="{7FE20EF6-6E43-4E6B-A9C9-FAEF6826A30C}"/>
    <dgm:cxn modelId="{3ADD65B2-B515-4B85-8EA3-24F65CD1039C}" type="presOf" srcId="{CA70D170-C984-400B-8EA8-A7A30D400888}" destId="{B8366444-14C5-44F6-90A1-9E44FAD131F3}" srcOrd="0" destOrd="0" presId="urn:microsoft.com/office/officeart/2005/8/layout/radial6"/>
    <dgm:cxn modelId="{F4FF8027-6C25-41B7-AC23-7B96538F9163}" srcId="{7F8F4CDA-34FE-4FA9-A6A4-F7ED273552C7}" destId="{26C9AD51-3FD0-47A5-961D-849FB4F6C286}" srcOrd="0" destOrd="0" parTransId="{DF4990B5-D265-4C45-A82C-3045A70D039F}" sibTransId="{5E3076BD-CA34-43F5-A3E0-79ECE77194FA}"/>
    <dgm:cxn modelId="{56BE9BAA-0CF1-4F0E-9430-66C47F4E3FB4}" type="presOf" srcId="{72CFDBAB-53C2-4812-AB50-B95330BE00CC}" destId="{4AE98985-2CCC-483D-A753-711748D662F4}" srcOrd="0" destOrd="0" presId="urn:microsoft.com/office/officeart/2005/8/layout/radial6"/>
    <dgm:cxn modelId="{147AB158-8E17-4C9C-86C4-C22AC3BC2629}" type="presOf" srcId="{26C9AD51-3FD0-47A5-961D-849FB4F6C286}" destId="{4E322AFD-8A3E-463F-A171-96397127E655}" srcOrd="0" destOrd="0" presId="urn:microsoft.com/office/officeart/2005/8/layout/radial6"/>
    <dgm:cxn modelId="{A70A398D-4502-4396-A735-F8C13086A772}" srcId="{7F8F4CDA-34FE-4FA9-A6A4-F7ED273552C7}" destId="{B120C70B-8C96-4287-BAE9-D686AD1CE046}" srcOrd="3" destOrd="0" parTransId="{9584EDA5-C72C-4709-9248-56CA8063D1ED}" sibTransId="{72CFDBAB-53C2-4812-AB50-B95330BE00CC}"/>
    <dgm:cxn modelId="{750A6F16-B0E3-43E3-96CA-84D61FD50845}" srcId="{CA70D170-C984-400B-8EA8-A7A30D400888}" destId="{7F8F4CDA-34FE-4FA9-A6A4-F7ED273552C7}" srcOrd="0" destOrd="0" parTransId="{75D3C7A1-0866-4D97-807F-4AADC5EB9242}" sibTransId="{426C2543-8D52-44FB-8AC4-2DB093894214}"/>
    <dgm:cxn modelId="{5C9C7876-0F40-402F-8AB6-2743E55507B0}" type="presOf" srcId="{02657667-45F8-4E83-BA48-03DEC061A6FB}" destId="{A5FDEC20-2806-4F0F-9C1C-D0C0FCDCEF1E}" srcOrd="0" destOrd="0" presId="urn:microsoft.com/office/officeart/2005/8/layout/radial6"/>
    <dgm:cxn modelId="{C11DE4BE-012E-43E5-9662-6578D6ACD29D}" type="presOf" srcId="{B120C70B-8C96-4287-BAE9-D686AD1CE046}" destId="{DE9F2EFF-D816-4665-88E1-98DE23CBAA80}" srcOrd="0" destOrd="0" presId="urn:microsoft.com/office/officeart/2005/8/layout/radial6"/>
    <dgm:cxn modelId="{78A4CC8E-2AB6-490C-9422-A6AF7D7A1338}" type="presOf" srcId="{5E3076BD-CA34-43F5-A3E0-79ECE77194FA}" destId="{86F82D0D-FA2D-4001-9E3E-02803FBBD8E9}" srcOrd="0" destOrd="0" presId="urn:microsoft.com/office/officeart/2005/8/layout/radial6"/>
    <dgm:cxn modelId="{DA577B54-4774-45E5-942A-F9EEA026E87A}" srcId="{7F8F4CDA-34FE-4FA9-A6A4-F7ED273552C7}" destId="{02657667-45F8-4E83-BA48-03DEC061A6FB}" srcOrd="1" destOrd="0" parTransId="{C787DE05-1451-47E3-B171-657BE2BC7213}" sibTransId="{2BA1A473-FB2B-4626-A107-E6E861FBD139}"/>
    <dgm:cxn modelId="{79076B1C-88E8-4A5E-9C9A-161B5C39C4AB}" type="presOf" srcId="{7FE20EF6-6E43-4E6B-A9C9-FAEF6826A30C}" destId="{FBC8C481-27F1-4BE2-9A4F-3DCD66F2A938}" srcOrd="0" destOrd="0" presId="urn:microsoft.com/office/officeart/2005/8/layout/radial6"/>
    <dgm:cxn modelId="{ED110066-FB60-438E-85FE-C48BF4B78C9A}" type="presOf" srcId="{7F8F4CDA-34FE-4FA9-A6A4-F7ED273552C7}" destId="{7DF771C8-F216-42E0-B9E1-53FA9A8F3DE0}" srcOrd="0" destOrd="0" presId="urn:microsoft.com/office/officeart/2005/8/layout/radial6"/>
    <dgm:cxn modelId="{DA3A66A2-CAB7-45BE-A317-720A60833E60}" type="presParOf" srcId="{B8366444-14C5-44F6-90A1-9E44FAD131F3}" destId="{7DF771C8-F216-42E0-B9E1-53FA9A8F3DE0}" srcOrd="0" destOrd="0" presId="urn:microsoft.com/office/officeart/2005/8/layout/radial6"/>
    <dgm:cxn modelId="{79AF396A-10F1-4201-98BD-F1ABE23C0BE6}" type="presParOf" srcId="{B8366444-14C5-44F6-90A1-9E44FAD131F3}" destId="{4E322AFD-8A3E-463F-A171-96397127E655}" srcOrd="1" destOrd="0" presId="urn:microsoft.com/office/officeart/2005/8/layout/radial6"/>
    <dgm:cxn modelId="{1EED89FA-755E-47CD-ABF5-8888BB7178FB}" type="presParOf" srcId="{B8366444-14C5-44F6-90A1-9E44FAD131F3}" destId="{71F2B4E8-C5F7-4BE3-985A-A4C8C77D4C48}" srcOrd="2" destOrd="0" presId="urn:microsoft.com/office/officeart/2005/8/layout/radial6"/>
    <dgm:cxn modelId="{A5186DFA-8F15-4D39-8B49-3CD90B9B34D0}" type="presParOf" srcId="{B8366444-14C5-44F6-90A1-9E44FAD131F3}" destId="{86F82D0D-FA2D-4001-9E3E-02803FBBD8E9}" srcOrd="3" destOrd="0" presId="urn:microsoft.com/office/officeart/2005/8/layout/radial6"/>
    <dgm:cxn modelId="{CE8AEC55-80F7-4D11-815F-6B33D3713F3C}" type="presParOf" srcId="{B8366444-14C5-44F6-90A1-9E44FAD131F3}" destId="{A5FDEC20-2806-4F0F-9C1C-D0C0FCDCEF1E}" srcOrd="4" destOrd="0" presId="urn:microsoft.com/office/officeart/2005/8/layout/radial6"/>
    <dgm:cxn modelId="{C67A0986-CD7F-45C3-8971-E7A1D51DE389}" type="presParOf" srcId="{B8366444-14C5-44F6-90A1-9E44FAD131F3}" destId="{99F0353A-50E3-4CEE-9277-911A03D54DFE}" srcOrd="5" destOrd="0" presId="urn:microsoft.com/office/officeart/2005/8/layout/radial6"/>
    <dgm:cxn modelId="{B4EDD4F2-B730-4323-999D-D331854EAF43}" type="presParOf" srcId="{B8366444-14C5-44F6-90A1-9E44FAD131F3}" destId="{230C37CC-97E8-4BAE-A4FF-786FC1617858}" srcOrd="6" destOrd="0" presId="urn:microsoft.com/office/officeart/2005/8/layout/radial6"/>
    <dgm:cxn modelId="{BBEAF500-BF58-4061-A57A-A2E026CF87F7}" type="presParOf" srcId="{B8366444-14C5-44F6-90A1-9E44FAD131F3}" destId="{568F60C6-6A24-4E96-9F53-73FC81213A12}" srcOrd="7" destOrd="0" presId="urn:microsoft.com/office/officeart/2005/8/layout/radial6"/>
    <dgm:cxn modelId="{0669CE34-63AE-4EA0-8090-890DB5C94BCA}" type="presParOf" srcId="{B8366444-14C5-44F6-90A1-9E44FAD131F3}" destId="{B6CEBFEC-86CE-4FAE-BE2F-B32329AE127A}" srcOrd="8" destOrd="0" presId="urn:microsoft.com/office/officeart/2005/8/layout/radial6"/>
    <dgm:cxn modelId="{280AD6F6-E8A3-4B0A-991D-F322E9D5337E}" type="presParOf" srcId="{B8366444-14C5-44F6-90A1-9E44FAD131F3}" destId="{FBC8C481-27F1-4BE2-9A4F-3DCD66F2A938}" srcOrd="9" destOrd="0" presId="urn:microsoft.com/office/officeart/2005/8/layout/radial6"/>
    <dgm:cxn modelId="{AFE2F875-F4F3-49E3-8FFC-B7E4C0D39B1A}" type="presParOf" srcId="{B8366444-14C5-44F6-90A1-9E44FAD131F3}" destId="{DE9F2EFF-D816-4665-88E1-98DE23CBAA80}" srcOrd="10" destOrd="0" presId="urn:microsoft.com/office/officeart/2005/8/layout/radial6"/>
    <dgm:cxn modelId="{09331BF6-41EC-47BC-8AFE-4F9FD8E5BACE}" type="presParOf" srcId="{B8366444-14C5-44F6-90A1-9E44FAD131F3}" destId="{2B081B7C-3441-4D2D-948B-919A39DDBBC6}" srcOrd="11" destOrd="0" presId="urn:microsoft.com/office/officeart/2005/8/layout/radial6"/>
    <dgm:cxn modelId="{2A586AF9-68CC-4AA3-BBA6-79A7A35B61EE}" type="presParOf" srcId="{B8366444-14C5-44F6-90A1-9E44FAD131F3}" destId="{4AE98985-2CCC-483D-A753-711748D662F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14D4-2FE9-4919-9CDE-AF1D9F167994}">
      <dsp:nvSpPr>
        <dsp:cNvPr id="0" name=""/>
        <dsp:cNvSpPr/>
      </dsp:nvSpPr>
      <dsp:spPr>
        <a:xfrm>
          <a:off x="0" y="645441"/>
          <a:ext cx="10911499" cy="12127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291592" rIns="846854"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smtClean="0"/>
            <a:t>Zemes īpašniece plāno būvēt māju no koka, tāpēc viņa vēršas pie celtnieka. Lai arī celtniekam ir pieredze būvniecībā, tomērne viņam, ne zemes īpašniecei nav pieredzes ar koku kā būvmateriālu. Kopā viņi dodas pie dažādiem ekspertiem, lai uzzinātu par koka īpašībām un ierobežojumiem.</a:t>
          </a:r>
          <a:endParaRPr lang="es-ES" sz="1400" i="1" kern="1200" dirty="0">
            <a:effectLst>
              <a:outerShdw blurRad="38100" dist="38100" dir="2700000" algn="tl">
                <a:srgbClr val="000000">
                  <a:alpha val="43137"/>
                </a:srgbClr>
              </a:outerShdw>
            </a:effectLst>
          </a:endParaRPr>
        </a:p>
        <a:p>
          <a:pPr marL="114300" lvl="1" indent="-114300" algn="just" defTabSz="622300">
            <a:lnSpc>
              <a:spcPct val="90000"/>
            </a:lnSpc>
            <a:spcBef>
              <a:spcPct val="0"/>
            </a:spcBef>
            <a:spcAft>
              <a:spcPct val="15000"/>
            </a:spcAft>
            <a:buChar char="••"/>
          </a:pPr>
          <a:r>
            <a:rPr lang="en-US" sz="1400" i="1" kern="1200" dirty="0" err="1" smtClean="0">
              <a:effectLst>
                <a:outerShdw blurRad="38100" dist="38100" dir="2700000" algn="tl">
                  <a:srgbClr val="000000">
                    <a:alpha val="43137"/>
                  </a:srgbClr>
                </a:outerShdw>
              </a:effectLst>
            </a:rPr>
            <a:t>Vai</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jūs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kā</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celtnieks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varēsi</a:t>
          </a:r>
          <a:r>
            <a:rPr lang="lv-LV" sz="1400" i="1" kern="1200" dirty="0" smtClean="0">
              <a:effectLst>
                <a:outerShdw blurRad="38100" dist="38100" dir="2700000" algn="tl">
                  <a:srgbClr val="000000">
                    <a:alpha val="43137"/>
                  </a:srgbClr>
                </a:outerShdw>
              </a:effectLst>
            </a:rPr>
            <a:t>e</a:t>
          </a:r>
          <a:r>
            <a:rPr lang="en-US" sz="1400" i="1" kern="1200" dirty="0" smtClean="0">
              <a:effectLst>
                <a:outerShdw blurRad="38100" dist="38100" dir="2700000" algn="tl">
                  <a:srgbClr val="000000">
                    <a:alpha val="43137"/>
                  </a:srgbClr>
                </a:outerShdw>
              </a:effectLst>
            </a:rPr>
            <a:t>t </a:t>
          </a:r>
          <a:r>
            <a:rPr lang="en-US" sz="1400" i="1" kern="1200" dirty="0" err="1" smtClean="0">
              <a:effectLst>
                <a:outerShdw blurRad="38100" dist="38100" dir="2700000" algn="tl">
                  <a:srgbClr val="000000">
                    <a:alpha val="43137"/>
                  </a:srgbClr>
                </a:outerShdw>
              </a:effectLst>
            </a:rPr>
            <a:t>zemes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īpašniekam</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pierādīt</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ka</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jums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ir</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labas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zināšanas</a:t>
          </a:r>
          <a:r>
            <a:rPr lang="en-US" sz="1400" i="1" kern="1200" dirty="0" smtClean="0">
              <a:effectLst>
                <a:outerShdw blurRad="38100" dist="38100" dir="2700000" algn="tl">
                  <a:srgbClr val="000000">
                    <a:alpha val="43137"/>
                  </a:srgbClr>
                </a:outerShdw>
              </a:effectLst>
            </a:rPr>
            <a:t> par </a:t>
          </a:r>
          <a:r>
            <a:rPr lang="en-US" sz="1400" i="1" kern="1200" dirty="0" err="1" smtClean="0">
              <a:effectLst>
                <a:outerShdw blurRad="38100" dist="38100" dir="2700000" algn="tl">
                  <a:srgbClr val="000000">
                    <a:alpha val="43137"/>
                  </a:srgbClr>
                </a:outerShdw>
              </a:effectLst>
            </a:rPr>
            <a:t>koka</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celtniecību</a:t>
          </a:r>
          <a:r>
            <a:rPr lang="en-US" sz="1400" i="1" kern="1200" dirty="0" smtClean="0">
              <a:effectLst>
                <a:outerShdw blurRad="38100" dist="38100" dir="2700000" algn="tl">
                  <a:srgbClr val="000000">
                    <a:alpha val="43137"/>
                  </a:srgbClr>
                </a:outerShdw>
              </a:effectLst>
            </a:rPr>
            <a:t>?</a:t>
          </a:r>
          <a:endParaRPr lang="es-ES" sz="1400" i="1" kern="1200" dirty="0">
            <a:effectLst>
              <a:outerShdw blurRad="38100" dist="38100" dir="2700000" algn="tl">
                <a:srgbClr val="000000">
                  <a:alpha val="43137"/>
                </a:srgbClr>
              </a:outerShdw>
            </a:effectLst>
          </a:endParaRPr>
        </a:p>
      </dsp:txBody>
      <dsp:txXfrm>
        <a:off x="0" y="645441"/>
        <a:ext cx="10911499" cy="1212750"/>
      </dsp:txXfrm>
    </dsp:sp>
    <dsp:sp modelId="{96283133-03F5-4879-934A-316FA3F3A226}">
      <dsp:nvSpPr>
        <dsp:cNvPr id="0" name=""/>
        <dsp:cNvSpPr/>
      </dsp:nvSpPr>
      <dsp:spPr>
        <a:xfrm>
          <a:off x="545574" y="547216"/>
          <a:ext cx="9527244" cy="3048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lvl="0" algn="l" defTabSz="622300">
            <a:lnSpc>
              <a:spcPct val="90000"/>
            </a:lnSpc>
            <a:spcBef>
              <a:spcPct val="0"/>
            </a:spcBef>
            <a:spcAft>
              <a:spcPct val="35000"/>
            </a:spcAft>
          </a:pPr>
          <a:r>
            <a:rPr lang="en-US" sz="1400" b="1" kern="1200" dirty="0" smtClean="0"/>
            <a:t>1. </a:t>
          </a:r>
          <a:r>
            <a:rPr lang="en-US" sz="1400" b="1" kern="1200" dirty="0" err="1" smtClean="0"/>
            <a:t>apmācības</a:t>
          </a:r>
          <a:r>
            <a:rPr lang="en-US" sz="1400" b="1" kern="1200" dirty="0" smtClean="0"/>
            <a:t> </a:t>
          </a:r>
          <a:r>
            <a:rPr lang="en-US" sz="1400" b="1" kern="1200" dirty="0" err="1" smtClean="0"/>
            <a:t>scenārijs</a:t>
          </a:r>
          <a:r>
            <a:rPr lang="en-US" sz="1400" b="1" kern="1200" dirty="0" smtClean="0"/>
            <a:t> par </a:t>
          </a:r>
          <a:r>
            <a:rPr lang="en-US" sz="1400" b="1" kern="1200" dirty="0" err="1" smtClean="0">
              <a:solidFill>
                <a:schemeClr val="tx1"/>
              </a:solidFill>
              <a:effectLst>
                <a:outerShdw blurRad="38100" dist="38100" dir="2700000" algn="tl">
                  <a:srgbClr val="000000">
                    <a:alpha val="43137"/>
                  </a:srgbClr>
                </a:outerShdw>
              </a:effectLst>
            </a:rPr>
            <a:t>koka</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kā</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būvmateriāla</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īpašībām</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tā</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pielietojumu</a:t>
          </a:r>
          <a:r>
            <a:rPr lang="en-US" sz="1400" b="1" kern="1200" dirty="0" smtClean="0">
              <a:solidFill>
                <a:schemeClr val="tx1"/>
              </a:solidFill>
              <a:effectLst>
                <a:outerShdw blurRad="38100" dist="38100" dir="2700000" algn="tl">
                  <a:srgbClr val="000000">
                    <a:alpha val="43137"/>
                  </a:srgbClr>
                </a:outerShdw>
              </a:effectLst>
            </a:rPr>
            <a:t> un </a:t>
          </a:r>
          <a:r>
            <a:rPr lang="lv-LV" sz="1400" b="1" kern="1200" dirty="0" smtClean="0">
              <a:solidFill>
                <a:schemeClr val="tx1"/>
              </a:solidFill>
              <a:effectLst>
                <a:outerShdw blurRad="38100" dist="38100" dir="2700000" algn="tl">
                  <a:srgbClr val="000000">
                    <a:alpha val="43137"/>
                  </a:srgbClr>
                </a:outerShdw>
              </a:effectLst>
            </a:rPr>
            <a:t>ierobežojumiem</a:t>
          </a:r>
          <a:r>
            <a:rPr lang="en-US" sz="1400" b="1" kern="1200" dirty="0" smtClean="0">
              <a:solidFill>
                <a:schemeClr val="tx1"/>
              </a:solidFill>
              <a:effectLst>
                <a:outerShdw blurRad="38100" dist="38100" dir="2700000" algn="tl">
                  <a:srgbClr val="000000">
                    <a:alpha val="43137"/>
                  </a:srgbClr>
                </a:outerShdw>
              </a:effectLst>
            </a:rPr>
            <a:t> </a:t>
          </a:r>
          <a:r>
            <a:rPr lang="en-US" sz="1400" kern="1200" dirty="0" smtClean="0">
              <a:solidFill>
                <a:schemeClr val="tx1"/>
              </a:solidFill>
              <a:effectLst>
                <a:outerShdw blurRad="38100" dist="38100" dir="2700000" algn="tl">
                  <a:srgbClr val="000000">
                    <a:alpha val="43137"/>
                  </a:srgbClr>
                </a:outerShdw>
              </a:effectLst>
            </a:rPr>
            <a:t> </a:t>
          </a:r>
          <a:endParaRPr lang="es-ES" sz="1400" b="1" kern="1200" dirty="0">
            <a:solidFill>
              <a:schemeClr val="tx1"/>
            </a:solidFill>
            <a:effectLst>
              <a:outerShdw blurRad="38100" dist="38100" dir="2700000" algn="tl">
                <a:srgbClr val="000000">
                  <a:alpha val="43137"/>
                </a:srgbClr>
              </a:outerShdw>
            </a:effectLst>
          </a:endParaRPr>
        </a:p>
      </dsp:txBody>
      <dsp:txXfrm>
        <a:off x="560456" y="562098"/>
        <a:ext cx="9497480" cy="275100"/>
      </dsp:txXfrm>
    </dsp:sp>
    <dsp:sp modelId="{E33F2253-4DC8-4B21-8571-04621F29EA96}">
      <dsp:nvSpPr>
        <dsp:cNvPr id="0" name=""/>
        <dsp:cNvSpPr/>
      </dsp:nvSpPr>
      <dsp:spPr>
        <a:xfrm>
          <a:off x="0" y="1988220"/>
          <a:ext cx="10911499" cy="10143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291592" rIns="846854"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smtClean="0"/>
            <a:t>Aki pieder guļbūve, kas celta 90. gados. Fasāde ir jāatjauno, jo tās ārējie paneļi un virsmas krāsa laika gaitā ir nolietojušies. Aki ir pieredze kokapstrādē, tāpēc viņš nolēma iegādāties materiālus vietējā kokmateriālu veikalā un atjaunot fasādi pats.</a:t>
          </a:r>
          <a:endParaRPr lang="es-ES" sz="1400" i="1" kern="1200" dirty="0">
            <a:effectLst>
              <a:outerShdw blurRad="38100" dist="38100" dir="2700000" algn="tl">
                <a:srgbClr val="000000">
                  <a:alpha val="43137"/>
                </a:srgbClr>
              </a:outerShdw>
            </a:effectLst>
          </a:endParaRPr>
        </a:p>
        <a:p>
          <a:pPr marL="114300" lvl="1" indent="-114300" algn="just" defTabSz="622300">
            <a:lnSpc>
              <a:spcPct val="90000"/>
            </a:lnSpc>
            <a:spcBef>
              <a:spcPct val="0"/>
            </a:spcBef>
            <a:spcAft>
              <a:spcPct val="15000"/>
            </a:spcAft>
            <a:buChar char="••"/>
          </a:pPr>
          <a:r>
            <a:rPr lang="en-US" sz="1400" i="1" kern="1200" dirty="0" err="1" smtClean="0">
              <a:effectLst>
                <a:outerShdw blurRad="38100" dist="38100" dir="2700000" algn="tl">
                  <a:srgbClr val="000000">
                    <a:alpha val="43137"/>
                  </a:srgbClr>
                </a:outerShdw>
              </a:effectLst>
            </a:rPr>
            <a:t>Vai</a:t>
          </a:r>
          <a:r>
            <a:rPr lang="en-US" sz="1400" i="1" kern="1200" dirty="0" smtClean="0">
              <a:effectLst>
                <a:outerShdw blurRad="38100" dist="38100" dir="2700000" algn="tl">
                  <a:srgbClr val="000000">
                    <a:alpha val="43137"/>
                  </a:srgbClr>
                </a:outerShdw>
              </a:effectLst>
            </a:rPr>
            <a:t> Aki </a:t>
          </a:r>
          <a:r>
            <a:rPr lang="en-US" sz="1400" i="1" kern="1200" dirty="0" err="1" smtClean="0">
              <a:effectLst>
                <a:outerShdw blurRad="38100" dist="38100" dir="2700000" algn="tl">
                  <a:srgbClr val="000000">
                    <a:alpha val="43137"/>
                  </a:srgbClr>
                </a:outerShdw>
              </a:effectLst>
            </a:rPr>
            <a:t>būs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atbilstošas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zināšanas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lai</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izvēlētos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pareizos</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materiālus</a:t>
          </a:r>
          <a:r>
            <a:rPr lang="en-US" sz="1400" i="1" kern="1200" dirty="0" smtClean="0">
              <a:effectLst>
                <a:outerShdw blurRad="38100" dist="38100" dir="2700000" algn="tl">
                  <a:srgbClr val="000000">
                    <a:alpha val="43137"/>
                  </a:srgbClr>
                </a:outerShdw>
              </a:effectLst>
            </a:rPr>
            <a:t> un </a:t>
          </a:r>
          <a:r>
            <a:rPr lang="en-US" sz="1400" i="1" kern="1200" dirty="0" err="1" smtClean="0">
              <a:effectLst>
                <a:outerShdw blurRad="38100" dist="38100" dir="2700000" algn="tl">
                  <a:srgbClr val="000000">
                    <a:alpha val="43137"/>
                  </a:srgbClr>
                </a:outerShdw>
              </a:effectLst>
            </a:rPr>
            <a:t>veiktu</a:t>
          </a:r>
          <a:r>
            <a:rPr lang="en-US" sz="1400" i="1" kern="1200" dirty="0" smtClean="0">
              <a:effectLst>
                <a:outerShdw blurRad="38100" dist="38100" dir="2700000" algn="tl">
                  <a:srgbClr val="000000">
                    <a:alpha val="43137"/>
                  </a:srgbClr>
                </a:outerShdw>
              </a:effectLst>
            </a:rPr>
            <a:t> </a:t>
          </a:r>
          <a:r>
            <a:rPr lang="en-US" sz="1400" i="1" kern="1200" dirty="0" err="1" smtClean="0">
              <a:effectLst>
                <a:outerShdw blurRad="38100" dist="38100" dir="2700000" algn="tl">
                  <a:srgbClr val="000000">
                    <a:alpha val="43137"/>
                  </a:srgbClr>
                </a:outerShdw>
              </a:effectLst>
            </a:rPr>
            <a:t>atjaunošanu</a:t>
          </a:r>
          <a:r>
            <a:rPr lang="en-US" sz="1400" i="1" kern="1200" dirty="0" smtClean="0">
              <a:effectLst>
                <a:outerShdw blurRad="38100" dist="38100" dir="2700000" algn="tl">
                  <a:srgbClr val="000000">
                    <a:alpha val="43137"/>
                  </a:srgbClr>
                </a:outerShdw>
              </a:effectLst>
            </a:rPr>
            <a:t>?</a:t>
          </a:r>
          <a:endParaRPr lang="es-ES" sz="1400" i="1" kern="1200" dirty="0">
            <a:effectLst>
              <a:outerShdw blurRad="38100" dist="38100" dir="2700000" algn="tl">
                <a:srgbClr val="000000">
                  <a:alpha val="43137"/>
                </a:srgbClr>
              </a:outerShdw>
            </a:effectLst>
          </a:endParaRPr>
        </a:p>
      </dsp:txBody>
      <dsp:txXfrm>
        <a:off x="0" y="1988220"/>
        <a:ext cx="10911499" cy="1014300"/>
      </dsp:txXfrm>
    </dsp:sp>
    <dsp:sp modelId="{46F2408B-B76F-4518-8309-AA561F767D0E}">
      <dsp:nvSpPr>
        <dsp:cNvPr id="0" name=""/>
        <dsp:cNvSpPr/>
      </dsp:nvSpPr>
      <dsp:spPr>
        <a:xfrm>
          <a:off x="545574" y="1933791"/>
          <a:ext cx="9566503" cy="26106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lvl="0" algn="l" defTabSz="622300">
            <a:lnSpc>
              <a:spcPct val="90000"/>
            </a:lnSpc>
            <a:spcBef>
              <a:spcPct val="0"/>
            </a:spcBef>
            <a:spcAft>
              <a:spcPct val="35000"/>
            </a:spcAft>
          </a:pPr>
          <a:r>
            <a:rPr lang="en-US" sz="1400" b="1" kern="1200" dirty="0" smtClean="0"/>
            <a:t>2. </a:t>
          </a:r>
          <a:r>
            <a:rPr lang="en-US" sz="1400" b="1" kern="1200" dirty="0" err="1" smtClean="0"/>
            <a:t>apmācības</a:t>
          </a:r>
          <a:r>
            <a:rPr lang="en-US" sz="1400" b="1" kern="1200" dirty="0" smtClean="0"/>
            <a:t> </a:t>
          </a:r>
          <a:r>
            <a:rPr lang="en-US" sz="1400" b="1" kern="1200" dirty="0" err="1" smtClean="0"/>
            <a:t>scenārijs</a:t>
          </a:r>
          <a:r>
            <a:rPr lang="en-US" sz="1400" b="1" kern="1200" dirty="0" smtClean="0"/>
            <a:t> par </a:t>
          </a:r>
          <a:r>
            <a:rPr lang="en-US" sz="1400" b="1" kern="1200" dirty="0" err="1" smtClean="0">
              <a:solidFill>
                <a:schemeClr val="tx1"/>
              </a:solidFill>
              <a:effectLst>
                <a:outerShdw blurRad="38100" dist="38100" dir="2700000" algn="tl">
                  <a:srgbClr val="000000">
                    <a:alpha val="43137"/>
                  </a:srgbClr>
                </a:outerShdw>
              </a:effectLst>
            </a:rPr>
            <a:t>piemērotu</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koka</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materiālu</a:t>
          </a:r>
          <a:r>
            <a:rPr lang="en-US" sz="1400" b="1" kern="1200" dirty="0" smtClean="0">
              <a:solidFill>
                <a:schemeClr val="tx1"/>
              </a:solidFill>
              <a:effectLst>
                <a:outerShdw blurRad="38100" dist="38100" dir="2700000" algn="tl">
                  <a:srgbClr val="000000">
                    <a:alpha val="43137"/>
                  </a:srgbClr>
                </a:outerShdw>
              </a:effectLst>
            </a:rPr>
            <a:t> un </a:t>
          </a:r>
          <a:r>
            <a:rPr lang="lv-LV" sz="1400" b="1" kern="1200" dirty="0" smtClean="0">
              <a:solidFill>
                <a:schemeClr val="tx1"/>
              </a:solidFill>
              <a:effectLst>
                <a:outerShdw blurRad="38100" dist="38100" dir="2700000" algn="tl">
                  <a:srgbClr val="000000">
                    <a:alpha val="43137"/>
                  </a:srgbClr>
                </a:outerShdw>
              </a:effectLst>
            </a:rPr>
            <a:t>piederumu</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izvēli</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fasādes</a:t>
          </a:r>
          <a:r>
            <a:rPr lang="en-US" sz="1400" b="1" kern="1200" dirty="0" smtClean="0">
              <a:solidFill>
                <a:schemeClr val="tx1"/>
              </a:solidFill>
              <a:effectLst>
                <a:outerShdw blurRad="38100" dist="38100" dir="2700000" algn="tl">
                  <a:srgbClr val="000000">
                    <a:alpha val="43137"/>
                  </a:srgbClr>
                </a:outerShdw>
              </a:effectLst>
            </a:rPr>
            <a:t> </a:t>
          </a:r>
          <a:r>
            <a:rPr lang="en-US" sz="1400" b="1" kern="1200" dirty="0" err="1" smtClean="0">
              <a:solidFill>
                <a:schemeClr val="tx1"/>
              </a:solidFill>
              <a:effectLst>
                <a:outerShdw blurRad="38100" dist="38100" dir="2700000" algn="tl">
                  <a:srgbClr val="000000">
                    <a:alpha val="43137"/>
                  </a:srgbClr>
                </a:outerShdw>
              </a:effectLst>
            </a:rPr>
            <a:t>atjaunošanai</a:t>
          </a:r>
          <a:endParaRPr lang="es-ES" sz="1400" b="1" kern="1200" dirty="0">
            <a:solidFill>
              <a:schemeClr val="tx1"/>
            </a:solidFill>
            <a:effectLst>
              <a:outerShdw blurRad="38100" dist="38100" dir="2700000" algn="tl">
                <a:srgbClr val="000000">
                  <a:alpha val="43137"/>
                </a:srgbClr>
              </a:outerShdw>
            </a:effectLst>
          </a:endParaRPr>
        </a:p>
      </dsp:txBody>
      <dsp:txXfrm>
        <a:off x="558318" y="1946535"/>
        <a:ext cx="9541015" cy="235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83C4-B7A9-457C-BE08-338573145E03}">
      <dsp:nvSpPr>
        <dsp:cNvPr id="0" name=""/>
        <dsp:cNvSpPr/>
      </dsp:nvSpPr>
      <dsp:spPr>
        <a:xfrm>
          <a:off x="0" y="199192"/>
          <a:ext cx="10914949" cy="153719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66624" rIns="847121"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smtClean="0">
              <a:solidFill>
                <a:prstClr val="black">
                  <a:hueOff val="0"/>
                  <a:satOff val="0"/>
                  <a:lumOff val="0"/>
                  <a:alphaOff val="0"/>
                </a:prstClr>
              </a:solidFill>
              <a:latin typeface="Speak Pro" panose="020F0502020204030204"/>
              <a:ea typeface="+mn-ea"/>
              <a:cs typeface="+mn-cs"/>
            </a:rPr>
            <a:t>Stīvs ir celtnieks, kurš nesen tika nosūtīts uz jaunu projektu būvlaukumā, kur viņš pašlaik atrodas. Stīvs strādā komandā kopā ar citiem celtniecības darbiniekiem. Darba vadītājam Timam ir svarīgi, lai viņa kolēģi uz vietas gūtu ieskatu svarīgos uzdevumos, lai viņi iemācītos strādāt patstāvīgi un uzvesties atbildīgi.</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a:p>
          <a:pPr marL="171450" lvl="1" indent="-171450" algn="just" defTabSz="755650">
            <a:lnSpc>
              <a:spcPct val="90000"/>
            </a:lnSpc>
            <a:spcBef>
              <a:spcPct val="0"/>
            </a:spcBef>
            <a:spcAft>
              <a:spcPct val="15000"/>
            </a:spcAft>
            <a:buChar char="••"/>
          </a:pP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Vai</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jūs</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varēsiet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palīdzēt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Stīvam</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attaisnot</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darba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vadītāja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Tima</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r>
            <a:rPr lang="en-US" sz="1700" i="1" kern="1200" dirty="0" err="1"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cerības</a:t>
          </a:r>
          <a:r>
            <a:rPr lang="en-US" sz="1700" i="1" kern="1200" dirty="0" smtClean="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sp:txBody>
      <dsp:txXfrm>
        <a:off x="0" y="199192"/>
        <a:ext cx="10914949" cy="1537199"/>
      </dsp:txXfrm>
    </dsp:sp>
    <dsp:sp modelId="{1FAA5AFC-3013-4783-B4F3-DF7D0B919F81}">
      <dsp:nvSpPr>
        <dsp:cNvPr id="0" name=""/>
        <dsp:cNvSpPr/>
      </dsp:nvSpPr>
      <dsp:spPr>
        <a:xfrm>
          <a:off x="545747" y="42107"/>
          <a:ext cx="9524526" cy="2751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lvl="0" algn="l" defTabSz="755650">
            <a:lnSpc>
              <a:spcPct val="90000"/>
            </a:lnSpc>
            <a:spcBef>
              <a:spcPct val="0"/>
            </a:spcBef>
            <a:spcAft>
              <a:spcPct val="35000"/>
            </a:spcAft>
          </a:pPr>
          <a:r>
            <a:rPr lang="en-US" sz="1700" b="1" kern="1200" dirty="0" smtClean="0">
              <a:solidFill>
                <a:prstClr val="white"/>
              </a:solidFill>
              <a:latin typeface="Speak Pro" panose="020F0502020204030204"/>
              <a:ea typeface="+mn-ea"/>
              <a:cs typeface="+mn-cs"/>
            </a:rPr>
            <a:t>3. </a:t>
          </a:r>
          <a:r>
            <a:rPr lang="en-US" sz="1700" b="1" kern="1200" dirty="0" err="1" smtClean="0">
              <a:solidFill>
                <a:prstClr val="white"/>
              </a:solidFill>
              <a:latin typeface="Speak Pro" panose="020F0502020204030204"/>
              <a:ea typeface="+mn-ea"/>
              <a:cs typeface="+mn-cs"/>
            </a:rPr>
            <a:t>apmācības</a:t>
          </a:r>
          <a:r>
            <a:rPr lang="en-US" sz="1700" b="1" kern="1200" dirty="0" smtClean="0">
              <a:solidFill>
                <a:prstClr val="white"/>
              </a:solidFill>
              <a:latin typeface="Speak Pro" panose="020F0502020204030204"/>
              <a:ea typeface="+mn-ea"/>
              <a:cs typeface="+mn-cs"/>
            </a:rPr>
            <a:t> </a:t>
          </a:r>
          <a:r>
            <a:rPr lang="en-US" sz="1700" b="1" kern="1200" dirty="0" err="1" smtClean="0">
              <a:solidFill>
                <a:prstClr val="white"/>
              </a:solidFill>
              <a:latin typeface="Speak Pro" panose="020F0502020204030204"/>
              <a:ea typeface="+mn-ea"/>
              <a:cs typeface="+mn-cs"/>
            </a:rPr>
            <a:t>scenārijs</a:t>
          </a:r>
          <a:r>
            <a:rPr lang="en-US" sz="1700" b="1" kern="1200" dirty="0" smtClean="0">
              <a:solidFill>
                <a:prstClr val="white"/>
              </a:solidFill>
              <a:latin typeface="Speak Pro" panose="020F0502020204030204"/>
              <a:ea typeface="+mn-ea"/>
              <a:cs typeface="+mn-cs"/>
            </a:rPr>
            <a:t> par </a:t>
          </a:r>
          <a:r>
            <a:rPr lang="en-US" sz="1700" b="1" kern="1200" dirty="0" err="1" smtClean="0">
              <a:solidFill>
                <a:schemeClr val="tx1"/>
              </a:solidFill>
              <a:effectLst>
                <a:outerShdw blurRad="38100" dist="38100" dir="2700000" algn="tl">
                  <a:srgbClr val="000000">
                    <a:alpha val="43137"/>
                  </a:srgbClr>
                </a:outerShdw>
              </a:effectLst>
            </a:rPr>
            <a:t>ugunsdrošību</a:t>
          </a:r>
          <a:r>
            <a:rPr lang="en-US" sz="1700" b="1" kern="1200" dirty="0" smtClean="0">
              <a:solidFill>
                <a:schemeClr val="tx1"/>
              </a:solidFill>
              <a:effectLst>
                <a:outerShdw blurRad="38100" dist="38100" dir="2700000" algn="tl">
                  <a:srgbClr val="000000">
                    <a:alpha val="43137"/>
                  </a:srgbClr>
                </a:outerShdw>
              </a:effectLst>
            </a:rPr>
            <a:t> un </a:t>
          </a:r>
          <a:r>
            <a:rPr lang="en-US" sz="1700" b="1" kern="1200" dirty="0" err="1" smtClean="0">
              <a:solidFill>
                <a:schemeClr val="tx1"/>
              </a:solidFill>
              <a:effectLst>
                <a:outerShdw blurRad="38100" dist="38100" dir="2700000" algn="tl">
                  <a:srgbClr val="000000">
                    <a:alpha val="43137"/>
                  </a:srgbClr>
                </a:outerShdw>
              </a:effectLst>
            </a:rPr>
            <a:t>darba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drošību</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koka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ēkās</a:t>
          </a:r>
          <a:endParaRPr lang="es-ES" sz="1700" b="1" kern="1200" dirty="0">
            <a:solidFill>
              <a:schemeClr val="tx1"/>
            </a:solidFill>
            <a:effectLst>
              <a:outerShdw blurRad="38100" dist="38100" dir="2700000" algn="tl">
                <a:srgbClr val="000000">
                  <a:alpha val="43137"/>
                </a:srgbClr>
              </a:outerShdw>
            </a:effectLst>
          </a:endParaRPr>
        </a:p>
      </dsp:txBody>
      <dsp:txXfrm>
        <a:off x="559179" y="55539"/>
        <a:ext cx="9497662" cy="248300"/>
      </dsp:txXfrm>
    </dsp:sp>
    <dsp:sp modelId="{B97B1E5C-631C-4462-AD50-13D2144B3FE6}">
      <dsp:nvSpPr>
        <dsp:cNvPr id="0" name=""/>
        <dsp:cNvSpPr/>
      </dsp:nvSpPr>
      <dsp:spPr>
        <a:xfrm>
          <a:off x="0" y="1947171"/>
          <a:ext cx="10914949" cy="1285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66624" rIns="847121"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err="1" smtClean="0"/>
            <a:t>Ir</a:t>
          </a:r>
          <a:r>
            <a:rPr lang="en-US" sz="1700" kern="1200" dirty="0" smtClean="0"/>
            <a:t> </a:t>
          </a:r>
          <a:r>
            <a:rPr lang="en-US" sz="1700" kern="1200" dirty="0" err="1" smtClean="0"/>
            <a:t>vecs</a:t>
          </a:r>
          <a:r>
            <a:rPr lang="en-US" sz="1700" kern="1200" dirty="0" smtClean="0"/>
            <a:t> </a:t>
          </a:r>
          <a:r>
            <a:rPr lang="en-US" sz="1700" kern="1200" dirty="0" err="1" smtClean="0"/>
            <a:t>dzīvoklis</a:t>
          </a:r>
          <a:r>
            <a:rPr lang="en-US" sz="1700" kern="1200" dirty="0" smtClean="0"/>
            <a:t>, k</a:t>
          </a:r>
          <a:r>
            <a:rPr lang="lv-LV" sz="1700" kern="1200" dirty="0" smtClean="0"/>
            <a:t>uram</a:t>
          </a:r>
          <a:r>
            <a:rPr lang="en-US" sz="1700" kern="1200" dirty="0" smtClean="0"/>
            <a:t> </a:t>
          </a:r>
          <a:r>
            <a:rPr lang="en-US" sz="1700" kern="1200" dirty="0" err="1" smtClean="0"/>
            <a:t>nepieciešams</a:t>
          </a:r>
          <a:r>
            <a:rPr lang="en-US" sz="1700" kern="1200" dirty="0" smtClean="0"/>
            <a:t> </a:t>
          </a:r>
          <a:r>
            <a:rPr lang="en-US" sz="1700" kern="1200" dirty="0" err="1" smtClean="0"/>
            <a:t>remonts</a:t>
          </a:r>
          <a:r>
            <a:rPr lang="en-US" sz="1700" kern="1200" dirty="0" smtClean="0"/>
            <a:t>. </a:t>
          </a:r>
          <a:r>
            <a:rPr lang="en-US" sz="1700" kern="1200" dirty="0" err="1" smtClean="0"/>
            <a:t>Īpašnieks</a:t>
          </a:r>
          <a:r>
            <a:rPr lang="en-US" sz="1700" kern="1200" dirty="0" smtClean="0"/>
            <a:t> Marks </a:t>
          </a:r>
          <a:r>
            <a:rPr lang="lv-LV" sz="1700" kern="1200" dirty="0" smtClean="0"/>
            <a:t>zina par</a:t>
          </a:r>
          <a:r>
            <a:rPr lang="en-US" sz="1700" kern="1200" dirty="0" smtClean="0"/>
            <a:t> </a:t>
          </a:r>
          <a:r>
            <a:rPr lang="en-US" sz="1700" kern="1200" dirty="0" err="1" smtClean="0"/>
            <a:t>slikto</a:t>
          </a:r>
          <a:r>
            <a:rPr lang="en-US" sz="1700" kern="1200" dirty="0" smtClean="0"/>
            <a:t> </a:t>
          </a:r>
          <a:r>
            <a:rPr lang="en-US" sz="1700" kern="1200" dirty="0" err="1" smtClean="0"/>
            <a:t>izolāciju</a:t>
          </a:r>
          <a:r>
            <a:rPr lang="en-US" sz="1700" kern="1200" dirty="0" smtClean="0"/>
            <a:t> un </a:t>
          </a:r>
          <a:r>
            <a:rPr lang="en-US" sz="1700" kern="1200" dirty="0" err="1" smtClean="0"/>
            <a:t>vēlas</a:t>
          </a:r>
          <a:r>
            <a:rPr lang="en-US" sz="1700" kern="1200" dirty="0" smtClean="0"/>
            <a:t> </a:t>
          </a:r>
          <a:r>
            <a:rPr lang="en-US" sz="1700" kern="1200" dirty="0" err="1" smtClean="0"/>
            <a:t>salabot</a:t>
          </a:r>
          <a:r>
            <a:rPr lang="en-US" sz="1700" kern="1200" dirty="0" smtClean="0"/>
            <a:t> </a:t>
          </a:r>
          <a:r>
            <a:rPr lang="en-US" sz="1700" kern="1200" dirty="0" err="1" smtClean="0"/>
            <a:t>visus</a:t>
          </a:r>
          <a:r>
            <a:rPr lang="en-US" sz="1700" kern="1200" dirty="0" smtClean="0"/>
            <a:t> </a:t>
          </a:r>
          <a:r>
            <a:rPr lang="en-US" sz="1700" kern="1200" dirty="0" err="1" smtClean="0"/>
            <a:t>siltuma</a:t>
          </a:r>
          <a:r>
            <a:rPr lang="en-US" sz="1700" kern="1200" dirty="0" smtClean="0"/>
            <a:t> </a:t>
          </a:r>
          <a:r>
            <a:rPr lang="en-US" sz="1700" kern="1200" dirty="0" err="1" smtClean="0"/>
            <a:t>tiltus</a:t>
          </a:r>
          <a:r>
            <a:rPr lang="en-US" sz="1700" kern="1200" dirty="0" smtClean="0"/>
            <a:t>, </a:t>
          </a:r>
          <a:r>
            <a:rPr lang="en-US" sz="1700" kern="1200" dirty="0" err="1" smtClean="0"/>
            <a:t>ko</a:t>
          </a:r>
          <a:r>
            <a:rPr lang="en-US" sz="1700" kern="1200" dirty="0" smtClean="0"/>
            <a:t> </a:t>
          </a:r>
          <a:r>
            <a:rPr lang="en-US" sz="1700" kern="1200" dirty="0" err="1" smtClean="0"/>
            <a:t>īpašumā</a:t>
          </a:r>
          <a:r>
            <a:rPr lang="en-US" sz="1700" kern="1200" dirty="0" smtClean="0"/>
            <a:t> </a:t>
          </a:r>
          <a:r>
            <a:rPr lang="en-US" sz="1700" kern="1200" dirty="0" err="1" smtClean="0"/>
            <a:t>var</a:t>
          </a:r>
          <a:r>
            <a:rPr lang="en-US" sz="1700" kern="1200" dirty="0" smtClean="0"/>
            <a:t> </a:t>
          </a:r>
          <a:r>
            <a:rPr lang="en-US" sz="1700" kern="1200" dirty="0" err="1" smtClean="0"/>
            <a:t>uzlabot</a:t>
          </a:r>
          <a:r>
            <a:rPr lang="en-US" sz="1700" kern="1200" dirty="0" smtClean="0"/>
            <a:t>. </a:t>
          </a:r>
          <a:r>
            <a:rPr lang="en-US" sz="1700" kern="1200" dirty="0" err="1" smtClean="0"/>
            <a:t>Arī</a:t>
          </a:r>
          <a:r>
            <a:rPr lang="en-US" sz="1700" kern="1200" dirty="0" smtClean="0"/>
            <a:t> </a:t>
          </a:r>
          <a:r>
            <a:rPr lang="en-US" sz="1700" kern="1200" dirty="0" err="1" smtClean="0"/>
            <a:t>instalācijas</a:t>
          </a:r>
          <a:r>
            <a:rPr lang="en-US" sz="1700" kern="1200" dirty="0" smtClean="0"/>
            <a:t> </a:t>
          </a:r>
          <a:r>
            <a:rPr lang="en-US" sz="1700" kern="1200" dirty="0" err="1" smtClean="0"/>
            <a:t>ir</a:t>
          </a:r>
          <a:r>
            <a:rPr lang="en-US" sz="1700" kern="1200" dirty="0" smtClean="0"/>
            <a:t> </a:t>
          </a:r>
          <a:r>
            <a:rPr lang="en-US" sz="1700" kern="1200" dirty="0" err="1" smtClean="0"/>
            <a:t>jāatjaunina</a:t>
          </a:r>
          <a:r>
            <a:rPr lang="en-US" sz="1700" kern="1200" dirty="0" smtClean="0"/>
            <a:t>. </a:t>
          </a:r>
          <a:r>
            <a:rPr lang="en-US" sz="1700" kern="1200" dirty="0" err="1" smtClean="0"/>
            <a:t>Darbu</a:t>
          </a:r>
          <a:r>
            <a:rPr lang="en-US" sz="1700" kern="1200" dirty="0" smtClean="0"/>
            <a:t> </a:t>
          </a:r>
          <a:r>
            <a:rPr lang="en-US" sz="1700" kern="1200" dirty="0" err="1" smtClean="0"/>
            <a:t>vadītāja</a:t>
          </a:r>
          <a:r>
            <a:rPr lang="en-US" sz="1700" kern="1200" dirty="0" smtClean="0"/>
            <a:t> </a:t>
          </a:r>
          <a:r>
            <a:rPr lang="en-US" sz="1700" kern="1200" dirty="0" err="1" smtClean="0"/>
            <a:t>Viktorija</a:t>
          </a:r>
          <a:r>
            <a:rPr lang="en-US" sz="1700" kern="1200" dirty="0" smtClean="0"/>
            <a:t> </a:t>
          </a:r>
          <a:r>
            <a:rPr lang="en-US" sz="1700" kern="1200" dirty="0" err="1" smtClean="0"/>
            <a:t>palīdzēs</a:t>
          </a:r>
          <a:r>
            <a:rPr lang="en-US" sz="1700" kern="1200" dirty="0" smtClean="0"/>
            <a:t> </a:t>
          </a:r>
          <a:r>
            <a:rPr lang="en-US" sz="1700" kern="1200" dirty="0" err="1" smtClean="0"/>
            <a:t>izvēlēties</a:t>
          </a:r>
          <a:r>
            <a:rPr lang="en-US" sz="1700" kern="1200" dirty="0" smtClean="0"/>
            <a:t> </a:t>
          </a:r>
          <a:r>
            <a:rPr lang="en-US" sz="1700" kern="1200" dirty="0" err="1" smtClean="0"/>
            <a:t>labākos</a:t>
          </a:r>
          <a:r>
            <a:rPr lang="en-US" sz="1700" kern="1200" dirty="0" smtClean="0"/>
            <a:t> </a:t>
          </a:r>
          <a:r>
            <a:rPr lang="en-US" sz="1700" kern="1200" dirty="0" err="1" smtClean="0"/>
            <a:t>pieejamos</a:t>
          </a:r>
          <a:r>
            <a:rPr lang="en-US" sz="1700" kern="1200" dirty="0" smtClean="0"/>
            <a:t> </a:t>
          </a:r>
          <a:r>
            <a:rPr lang="en-US" sz="1700" kern="1200" dirty="0" err="1" smtClean="0"/>
            <a:t>variantus</a:t>
          </a:r>
          <a:r>
            <a:rPr lang="en-US" sz="1700" kern="1200" dirty="0" smtClean="0"/>
            <a:t>.</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err="1" smtClean="0">
              <a:effectLst>
                <a:outerShdw blurRad="38100" dist="38100" dir="2700000" algn="tl">
                  <a:srgbClr val="000000">
                    <a:alpha val="43137"/>
                  </a:srgbClr>
                </a:outerShdw>
              </a:effectLst>
            </a:rPr>
            <a:t>Vai</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Viktorija</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varēs</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palīdzēt</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Markam</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izvēlēties</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labākos</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atjaunošanas</a:t>
          </a:r>
          <a:r>
            <a:rPr lang="en-US" sz="1700" i="1" kern="1200" dirty="0" smtClean="0">
              <a:effectLst>
                <a:outerShdw blurRad="38100" dist="38100" dir="2700000" algn="tl">
                  <a:srgbClr val="000000">
                    <a:alpha val="43137"/>
                  </a:srgbClr>
                </a:outerShdw>
              </a:effectLst>
            </a:rPr>
            <a:t> </a:t>
          </a:r>
          <a:r>
            <a:rPr lang="en-US" sz="1700" i="1" kern="1200" dirty="0" err="1" smtClean="0">
              <a:effectLst>
                <a:outerShdw blurRad="38100" dist="38100" dir="2700000" algn="tl">
                  <a:srgbClr val="000000">
                    <a:alpha val="43137"/>
                  </a:srgbClr>
                </a:outerShdw>
              </a:effectLst>
            </a:rPr>
            <a:t>variantus</a:t>
          </a:r>
          <a:r>
            <a:rPr lang="en-US" sz="1700" i="1" kern="1200" dirty="0" smtClean="0">
              <a:effectLst>
                <a:outerShdw blurRad="38100" dist="38100" dir="2700000" algn="tl">
                  <a:srgbClr val="000000">
                    <a:alpha val="43137"/>
                  </a:srgbClr>
                </a:outerShdw>
              </a:effectLst>
            </a:rPr>
            <a:t>?</a:t>
          </a:r>
          <a:endParaRPr lang="es-ES" sz="1700" i="1" kern="1200" dirty="0">
            <a:effectLst>
              <a:outerShdw blurRad="38100" dist="38100" dir="2700000" algn="tl">
                <a:srgbClr val="000000">
                  <a:alpha val="43137"/>
                </a:srgbClr>
              </a:outerShdw>
            </a:effectLst>
          </a:endParaRPr>
        </a:p>
      </dsp:txBody>
      <dsp:txXfrm>
        <a:off x="0" y="1947171"/>
        <a:ext cx="10914949" cy="1285200"/>
      </dsp:txXfrm>
    </dsp:sp>
    <dsp:sp modelId="{170A31C3-A79B-4F5F-A77F-1CC3847B8FC5}">
      <dsp:nvSpPr>
        <dsp:cNvPr id="0" name=""/>
        <dsp:cNvSpPr/>
      </dsp:nvSpPr>
      <dsp:spPr>
        <a:xfrm>
          <a:off x="545747" y="1779592"/>
          <a:ext cx="9565937" cy="2856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lvl="0" algn="l" defTabSz="755650">
            <a:lnSpc>
              <a:spcPct val="90000"/>
            </a:lnSpc>
            <a:spcBef>
              <a:spcPct val="0"/>
            </a:spcBef>
            <a:spcAft>
              <a:spcPct val="35000"/>
            </a:spcAft>
          </a:pPr>
          <a:r>
            <a:rPr lang="en-US" sz="1700" b="1" kern="1200" dirty="0" smtClean="0">
              <a:solidFill>
                <a:prstClr val="white"/>
              </a:solidFill>
              <a:latin typeface="Speak Pro" panose="020F0502020204030204"/>
              <a:ea typeface="+mn-ea"/>
              <a:cs typeface="+mn-cs"/>
            </a:rPr>
            <a:t>4. </a:t>
          </a:r>
          <a:r>
            <a:rPr lang="en-US" sz="1700" b="1" kern="1200" dirty="0" err="1" smtClean="0">
              <a:solidFill>
                <a:prstClr val="white"/>
              </a:solidFill>
              <a:latin typeface="Speak Pro" panose="020F0502020204030204"/>
              <a:ea typeface="+mn-ea"/>
              <a:cs typeface="+mn-cs"/>
            </a:rPr>
            <a:t>apmācības</a:t>
          </a:r>
          <a:r>
            <a:rPr lang="en-US" sz="1700" b="1" kern="1200" dirty="0" smtClean="0">
              <a:solidFill>
                <a:prstClr val="white"/>
              </a:solidFill>
              <a:latin typeface="Speak Pro" panose="020F0502020204030204"/>
              <a:ea typeface="+mn-ea"/>
              <a:cs typeface="+mn-cs"/>
            </a:rPr>
            <a:t> </a:t>
          </a:r>
          <a:r>
            <a:rPr lang="en-US" sz="1700" b="1" kern="1200" dirty="0" err="1" smtClean="0">
              <a:solidFill>
                <a:prstClr val="white"/>
              </a:solidFill>
              <a:latin typeface="Speak Pro" panose="020F0502020204030204"/>
              <a:ea typeface="+mn-ea"/>
              <a:cs typeface="+mn-cs"/>
            </a:rPr>
            <a:t>scenārijs</a:t>
          </a:r>
          <a:r>
            <a:rPr lang="en-US" sz="1700" b="1" kern="1200" dirty="0" smtClean="0">
              <a:solidFill>
                <a:prstClr val="white"/>
              </a:solidFill>
              <a:latin typeface="Speak Pro" panose="020F0502020204030204"/>
              <a:ea typeface="+mn-ea"/>
              <a:cs typeface="+mn-cs"/>
            </a:rPr>
            <a:t> par </a:t>
          </a:r>
          <a:r>
            <a:rPr lang="en-US" sz="1700" b="1" kern="1200" dirty="0" err="1" smtClean="0">
              <a:solidFill>
                <a:schemeClr val="tx1"/>
              </a:solidFill>
              <a:effectLst>
                <a:outerShdw blurRad="38100" dist="38100" dir="2700000" algn="tl">
                  <a:srgbClr val="000000">
                    <a:alpha val="43137"/>
                  </a:srgbClr>
                </a:outerShdw>
              </a:effectLst>
            </a:rPr>
            <a:t>koka</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ēku</a:t>
          </a:r>
          <a:r>
            <a:rPr lang="en-US" sz="1700" b="1" kern="1200" dirty="0" smtClean="0">
              <a:solidFill>
                <a:schemeClr val="tx1"/>
              </a:solidFill>
              <a:effectLst>
                <a:outerShdw blurRad="38100" dist="38100" dir="2700000" algn="tl">
                  <a:srgbClr val="000000">
                    <a:alpha val="43137"/>
                  </a:srgbClr>
                </a:outerShdw>
              </a:effectLst>
            </a:rPr>
            <a:t> </a:t>
          </a:r>
          <a:r>
            <a:rPr lang="en-US" sz="1700" b="1" kern="1200" dirty="0" err="1" smtClean="0">
              <a:solidFill>
                <a:schemeClr val="tx1"/>
              </a:solidFill>
              <a:effectLst>
                <a:outerShdw blurRad="38100" dist="38100" dir="2700000" algn="tl">
                  <a:srgbClr val="000000">
                    <a:alpha val="43137"/>
                  </a:srgbClr>
                </a:outerShdw>
              </a:effectLst>
            </a:rPr>
            <a:t>funkcionalitāti</a:t>
          </a:r>
          <a:r>
            <a:rPr lang="en-US" sz="1700" b="1" kern="1200" dirty="0" smtClean="0">
              <a:solidFill>
                <a:schemeClr val="tx1"/>
              </a:solidFill>
              <a:effectLst>
                <a:outerShdw blurRad="38100" dist="38100" dir="2700000" algn="tl">
                  <a:srgbClr val="000000">
                    <a:alpha val="43137"/>
                  </a:srgbClr>
                </a:outerShdw>
              </a:effectLst>
            </a:rPr>
            <a:t> un </a:t>
          </a:r>
          <a:r>
            <a:rPr lang="en-US" sz="1700" b="1" kern="1200" dirty="0" err="1" smtClean="0">
              <a:solidFill>
                <a:schemeClr val="tx1"/>
              </a:solidFill>
              <a:effectLst>
                <a:outerShdw blurRad="38100" dist="38100" dir="2700000" algn="tl">
                  <a:srgbClr val="000000">
                    <a:alpha val="43137"/>
                  </a:srgbClr>
                </a:outerShdw>
              </a:effectLst>
            </a:rPr>
            <a:t>efektivitāti</a:t>
          </a:r>
          <a:endParaRPr lang="es-ES" sz="1700" b="1" kern="1200" dirty="0">
            <a:solidFill>
              <a:schemeClr val="tx1"/>
            </a:solidFill>
            <a:effectLst>
              <a:outerShdw blurRad="38100" dist="38100" dir="2700000" algn="tl">
                <a:srgbClr val="000000">
                  <a:alpha val="43137"/>
                </a:srgbClr>
              </a:outerShdw>
            </a:effectLst>
          </a:endParaRPr>
        </a:p>
      </dsp:txBody>
      <dsp:txXfrm>
        <a:off x="559692" y="1793537"/>
        <a:ext cx="9538047" cy="25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0" y="112304"/>
          <a:ext cx="3788888" cy="1083481"/>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algn="ctr" defTabSz="914400" rtl="0" eaLnBrk="1" latinLnBrk="0" hangingPunct="1">
            <a:lnSpc>
              <a:spcPct val="90000"/>
            </a:lnSpc>
            <a:spcBef>
              <a:spcPct val="0"/>
            </a:spcBef>
            <a:spcAft>
              <a:spcPct val="35000"/>
            </a:spcAft>
          </a:pPr>
          <a:r>
            <a:rPr lang="en-US" sz="1800" b="1" kern="1200" dirty="0">
              <a:solidFill>
                <a:schemeClr val="tx1"/>
              </a:solidFill>
              <a:latin typeface="+mn-lt"/>
              <a:ea typeface="+mn-ea"/>
              <a:cs typeface="+mn-cs"/>
            </a:rPr>
            <a:t>O3-T4 </a:t>
          </a:r>
          <a:r>
            <a:rPr lang="lv-LV" sz="1800" b="1" kern="1200" dirty="0" smtClean="0">
              <a:solidFill>
                <a:schemeClr val="tx1"/>
              </a:solidFill>
              <a:latin typeface="+mn-lt"/>
              <a:ea typeface="+mn-ea"/>
              <a:cs typeface="+mn-cs"/>
            </a:rPr>
            <a:t>Mentoru ceļvedis</a:t>
          </a:r>
          <a:endParaRPr lang="en-GB" sz="1800" b="1" kern="1200" dirty="0">
            <a:solidFill>
              <a:schemeClr val="tx1"/>
            </a:solidFill>
            <a:latin typeface="+mn-lt"/>
            <a:ea typeface="+mn-ea"/>
            <a:cs typeface="+mn-cs"/>
          </a:endParaRPr>
        </a:p>
      </dsp:txBody>
      <dsp:txXfrm>
        <a:off x="0" y="112304"/>
        <a:ext cx="3788888" cy="1083481"/>
      </dsp:txXfrm>
    </dsp:sp>
    <dsp:sp modelId="{9E11164B-CC2C-47C8-B576-DFD71A43EE60}">
      <dsp:nvSpPr>
        <dsp:cNvPr id="0" name=""/>
        <dsp:cNvSpPr/>
      </dsp:nvSpPr>
      <dsp:spPr>
        <a:xfrm>
          <a:off x="27319" y="1190152"/>
          <a:ext cx="3788888" cy="19324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endParaRPr lang="en-GB" sz="1400" kern="1200" dirty="0"/>
        </a:p>
        <a:p>
          <a:pPr marL="171450" lvl="1" indent="-171450" algn="just" defTabSz="711200">
            <a:lnSpc>
              <a:spcPct val="90000"/>
            </a:lnSpc>
            <a:spcBef>
              <a:spcPct val="0"/>
            </a:spcBef>
            <a:spcAft>
              <a:spcPct val="15000"/>
            </a:spcAft>
            <a:buFont typeface="Symbol" panose="05050102010706020507" pitchFamily="18" charset="2"/>
            <a:buChar char="••"/>
          </a:pPr>
          <a:r>
            <a:rPr lang="lv-LV" sz="1600" strike="noStrike" kern="1200" dirty="0" smtClean="0">
              <a:solidFill>
                <a:schemeClr val="tx1"/>
              </a:solidFill>
            </a:rPr>
            <a:t>Mērķis: vadīt būvniecības darba vietu mentorus, kā izmantot UPWOOD apmācības scenārijus būvniecības DVB.</a:t>
          </a:r>
          <a:endParaRPr lang="en-GB" sz="1600" kern="1200" dirty="0">
            <a:solidFill>
              <a:schemeClr val="tx1"/>
            </a:solidFill>
          </a:endParaRPr>
        </a:p>
        <a:p>
          <a:pPr marL="171450" lvl="1" indent="-171450" algn="just" defTabSz="711200">
            <a:lnSpc>
              <a:spcPct val="90000"/>
            </a:lnSpc>
            <a:spcBef>
              <a:spcPct val="0"/>
            </a:spcBef>
            <a:spcAft>
              <a:spcPct val="15000"/>
            </a:spcAft>
            <a:buFont typeface="Symbol" panose="05050102010706020507" pitchFamily="18" charset="2"/>
            <a:buChar char="••"/>
          </a:pPr>
          <a:r>
            <a:rPr lang="en-US" sz="1600" kern="1200" dirty="0" err="1" smtClean="0"/>
            <a:t>Sniegt</a:t>
          </a:r>
          <a:r>
            <a:rPr lang="en-US" sz="1600" kern="1200" dirty="0" smtClean="0"/>
            <a:t> </a:t>
          </a:r>
          <a:r>
            <a:rPr lang="en-US" sz="1600" kern="1200" dirty="0" err="1" smtClean="0"/>
            <a:t>vadlīnijas</a:t>
          </a:r>
          <a:r>
            <a:rPr lang="en-US" sz="1600" kern="1200" dirty="0" smtClean="0"/>
            <a:t> </a:t>
          </a:r>
          <a:r>
            <a:rPr lang="en-US" sz="1600" kern="1200" dirty="0" err="1" smtClean="0"/>
            <a:t>praktisku</a:t>
          </a:r>
          <a:r>
            <a:rPr lang="en-US" sz="1600" kern="1200" dirty="0" smtClean="0"/>
            <a:t> </a:t>
          </a:r>
          <a:r>
            <a:rPr lang="en-US" sz="1600" kern="1200" dirty="0" err="1" smtClean="0"/>
            <a:t>scenāriju</a:t>
          </a:r>
          <a:r>
            <a:rPr lang="en-US" sz="1600" kern="1200" dirty="0" smtClean="0"/>
            <a:t> </a:t>
          </a:r>
          <a:r>
            <a:rPr lang="en-US" sz="1600" kern="1200" dirty="0" err="1" smtClean="0"/>
            <a:t>sagatavošanai</a:t>
          </a:r>
          <a:r>
            <a:rPr lang="en-US" sz="1600" kern="1200" dirty="0" smtClean="0"/>
            <a:t> </a:t>
          </a:r>
          <a:r>
            <a:rPr lang="en-US" sz="1600" kern="1200" dirty="0" err="1" smtClean="0"/>
            <a:t>dažādām</a:t>
          </a:r>
          <a:r>
            <a:rPr lang="en-US" sz="1600" kern="1200" dirty="0" smtClean="0"/>
            <a:t> </a:t>
          </a:r>
          <a:r>
            <a:rPr lang="en-US" sz="1600" kern="1200" dirty="0" err="1" smtClean="0"/>
            <a:t>vajadzībām</a:t>
          </a:r>
          <a:r>
            <a:rPr lang="en-US" sz="1600" kern="1200" dirty="0" smtClean="0"/>
            <a:t> un </a:t>
          </a:r>
          <a:r>
            <a:rPr lang="en-US" sz="1600" kern="1200" dirty="0" err="1" smtClean="0"/>
            <a:t>apmācības</a:t>
          </a:r>
          <a:r>
            <a:rPr lang="en-US" sz="1600" kern="1200" dirty="0" smtClean="0"/>
            <a:t> </a:t>
          </a:r>
          <a:r>
            <a:rPr lang="en-US" sz="1600" kern="1200" dirty="0" err="1" smtClean="0"/>
            <a:t>prioritātēm</a:t>
          </a:r>
          <a:r>
            <a:rPr lang="en-US" sz="1600" kern="1200" dirty="0" smtClean="0"/>
            <a:t>.</a:t>
          </a:r>
          <a:endParaRPr lang="en-GB" sz="1600" kern="1200" dirty="0"/>
        </a:p>
      </dsp:txBody>
      <dsp:txXfrm>
        <a:off x="27319" y="1190152"/>
        <a:ext cx="3788888" cy="1932480"/>
      </dsp:txXfrm>
    </dsp:sp>
    <dsp:sp modelId="{E0D17CCE-8D8C-4D64-B866-8C2065A271E9}">
      <dsp:nvSpPr>
        <dsp:cNvPr id="0" name=""/>
        <dsp:cNvSpPr/>
      </dsp:nvSpPr>
      <dsp:spPr>
        <a:xfrm>
          <a:off x="4319412" y="111596"/>
          <a:ext cx="3788888" cy="1058540"/>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488950">
            <a:lnSpc>
              <a:spcPct val="90000"/>
            </a:lnSpc>
            <a:spcBef>
              <a:spcPct val="0"/>
            </a:spcBef>
            <a:spcAft>
              <a:spcPct val="35000"/>
            </a:spcAft>
            <a:buNone/>
          </a:pPr>
          <a:r>
            <a:rPr lang="en-US" sz="1800" b="1" kern="1200" dirty="0">
              <a:solidFill>
                <a:prstClr val="black"/>
              </a:solidFill>
              <a:latin typeface="Speak Pro" panose="020F0502020204030204"/>
              <a:ea typeface="+mn-ea"/>
              <a:cs typeface="+mn-cs"/>
            </a:rPr>
            <a:t>O4-T1 </a:t>
          </a:r>
          <a:r>
            <a:rPr lang="lv-LV" sz="1800" b="1" kern="1200" dirty="0" smtClean="0">
              <a:solidFill>
                <a:prstClr val="black"/>
              </a:solidFill>
              <a:latin typeface="Speak Pro" panose="020F0502020204030204"/>
              <a:ea typeface="+mn-ea"/>
              <a:cs typeface="+mn-cs"/>
            </a:rPr>
            <a:t>Paziņojums par atbalstu UPWOOD mācību rezultātu atzīšanai</a:t>
          </a:r>
          <a:endParaRPr lang="en-GB" sz="1800" b="1" kern="1200" dirty="0">
            <a:solidFill>
              <a:prstClr val="black"/>
            </a:solidFill>
            <a:latin typeface="Speak Pro" panose="020F0502020204030204"/>
            <a:ea typeface="+mn-ea"/>
            <a:cs typeface="+mn-cs"/>
          </a:endParaRPr>
        </a:p>
      </dsp:txBody>
      <dsp:txXfrm>
        <a:off x="4319412" y="111596"/>
        <a:ext cx="3788888" cy="1058540"/>
      </dsp:txXfrm>
    </dsp:sp>
    <dsp:sp modelId="{C705A925-160C-46AF-9751-F1C8824A7D6E}">
      <dsp:nvSpPr>
        <dsp:cNvPr id="0" name=""/>
        <dsp:cNvSpPr/>
      </dsp:nvSpPr>
      <dsp:spPr>
        <a:xfrm>
          <a:off x="4319412" y="1193815"/>
          <a:ext cx="3788888" cy="1863515"/>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n-US" sz="1600" kern="1200" dirty="0" smtClean="0"/>
            <a:t>Lai </a:t>
          </a:r>
          <a:r>
            <a:rPr lang="en-US" sz="1600" kern="1200" dirty="0" err="1" smtClean="0"/>
            <a:t>iegūtu</a:t>
          </a:r>
          <a:r>
            <a:rPr lang="en-US" sz="1600" kern="1200" dirty="0" smtClean="0"/>
            <a:t> UPWOOD </a:t>
          </a:r>
          <a:r>
            <a:rPr lang="en-US" sz="1600" kern="1200" dirty="0" err="1" smtClean="0"/>
            <a:t>ieinteresēto</a:t>
          </a:r>
          <a:r>
            <a:rPr lang="en-US" sz="1600" kern="1200" dirty="0" smtClean="0"/>
            <a:t> </a:t>
          </a:r>
          <a:r>
            <a:rPr lang="en-US" sz="1600" kern="1200" dirty="0" err="1" smtClean="0"/>
            <a:t>personu</a:t>
          </a:r>
          <a:r>
            <a:rPr lang="en-US" sz="1600" kern="1200" dirty="0" smtClean="0"/>
            <a:t> </a:t>
          </a:r>
          <a:r>
            <a:rPr lang="en-US" sz="1600" kern="1200" dirty="0" err="1" smtClean="0"/>
            <a:t>savstarpēju</a:t>
          </a:r>
          <a:r>
            <a:rPr lang="en-US" sz="1600" kern="1200" dirty="0" smtClean="0"/>
            <a:t> </a:t>
          </a:r>
          <a:r>
            <a:rPr lang="en-US" sz="1600" kern="1200" dirty="0" err="1" smtClean="0"/>
            <a:t>mācību</a:t>
          </a:r>
          <a:r>
            <a:rPr lang="en-US" sz="1600" kern="1200" dirty="0" smtClean="0"/>
            <a:t> </a:t>
          </a:r>
          <a:r>
            <a:rPr lang="en-US" sz="1600" kern="1200" dirty="0" err="1" smtClean="0"/>
            <a:t>rezultātu</a:t>
          </a:r>
          <a:r>
            <a:rPr lang="en-US" sz="1600" kern="1200" dirty="0" smtClean="0"/>
            <a:t> </a:t>
          </a:r>
          <a:r>
            <a:rPr lang="en-US" sz="1600" kern="1200" dirty="0" err="1" smtClean="0"/>
            <a:t>atzīšanu</a:t>
          </a:r>
          <a:r>
            <a:rPr lang="en-US" sz="1600" kern="1200" dirty="0" smtClean="0"/>
            <a:t>, </a:t>
          </a:r>
          <a:r>
            <a:rPr lang="en-US" sz="1600" kern="1200" dirty="0" err="1" smtClean="0"/>
            <a:t>veicinot</a:t>
          </a:r>
          <a:r>
            <a:rPr lang="en-US" sz="1600" kern="1200" dirty="0" smtClean="0"/>
            <a:t> </a:t>
          </a:r>
          <a:r>
            <a:rPr lang="en-US" sz="1600" kern="1200" dirty="0" err="1" smtClean="0"/>
            <a:t>arī</a:t>
          </a:r>
          <a:r>
            <a:rPr lang="en-US" sz="1600" kern="1200" dirty="0" smtClean="0"/>
            <a:t> </a:t>
          </a:r>
          <a:r>
            <a:rPr lang="en-US" sz="1600" kern="1200" dirty="0" err="1" smtClean="0"/>
            <a:t>darbaspēka</a:t>
          </a:r>
          <a:r>
            <a:rPr lang="en-US" sz="1600" kern="1200" dirty="0" smtClean="0"/>
            <a:t> </a:t>
          </a:r>
          <a:r>
            <a:rPr lang="en-US" sz="1600" kern="1200" dirty="0" err="1" smtClean="0"/>
            <a:t>mobilitāti</a:t>
          </a:r>
          <a:r>
            <a:rPr lang="en-US" sz="1600" kern="1200" dirty="0" smtClean="0"/>
            <a:t> un </a:t>
          </a:r>
          <a:r>
            <a:rPr lang="en-US" sz="1600" kern="1200" dirty="0" err="1" smtClean="0"/>
            <a:t>profesionālo</a:t>
          </a:r>
          <a:r>
            <a:rPr lang="en-US" sz="1600" kern="1200" dirty="0" smtClean="0"/>
            <a:t> </a:t>
          </a:r>
          <a:r>
            <a:rPr lang="en-US" sz="1600" kern="1200" dirty="0" err="1" smtClean="0"/>
            <a:t>kvalifikāciju</a:t>
          </a:r>
          <a:r>
            <a:rPr lang="en-US" sz="1600" kern="1200" dirty="0" smtClean="0"/>
            <a:t> </a:t>
          </a:r>
          <a:r>
            <a:rPr lang="en-US" sz="1600" kern="1200" dirty="0" err="1" smtClean="0"/>
            <a:t>pārredzamību</a:t>
          </a:r>
          <a:r>
            <a:rPr lang="en-US" sz="1600" kern="1200" dirty="0" smtClean="0"/>
            <a:t>.</a:t>
          </a:r>
          <a:endParaRPr lang="en-GB" sz="1400" kern="1200" dirty="0"/>
        </a:p>
      </dsp:txBody>
      <dsp:txXfrm>
        <a:off x="4319412" y="1193815"/>
        <a:ext cx="3788888" cy="1863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8985-2CCC-483D-A753-711748D662F4}">
      <dsp:nvSpPr>
        <dsp:cNvPr id="0" name=""/>
        <dsp:cNvSpPr/>
      </dsp:nvSpPr>
      <dsp:spPr>
        <a:xfrm>
          <a:off x="704699" y="338020"/>
          <a:ext cx="1970636" cy="1970636"/>
        </a:xfrm>
        <a:prstGeom prst="blockArc">
          <a:avLst>
            <a:gd name="adj1" fmla="val 10800000"/>
            <a:gd name="adj2" fmla="val 162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C8C481-27F1-4BE2-9A4F-3DCD66F2A938}">
      <dsp:nvSpPr>
        <dsp:cNvPr id="0" name=""/>
        <dsp:cNvSpPr/>
      </dsp:nvSpPr>
      <dsp:spPr>
        <a:xfrm>
          <a:off x="704699" y="338020"/>
          <a:ext cx="1970636" cy="1970636"/>
        </a:xfrm>
        <a:prstGeom prst="blockArc">
          <a:avLst>
            <a:gd name="adj1" fmla="val 5400000"/>
            <a:gd name="adj2" fmla="val 108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C37CC-97E8-4BAE-A4FF-786FC1617858}">
      <dsp:nvSpPr>
        <dsp:cNvPr id="0" name=""/>
        <dsp:cNvSpPr/>
      </dsp:nvSpPr>
      <dsp:spPr>
        <a:xfrm>
          <a:off x="790037" y="341811"/>
          <a:ext cx="1970636" cy="1970636"/>
        </a:xfrm>
        <a:prstGeom prst="blockArc">
          <a:avLst>
            <a:gd name="adj1" fmla="val 21514584"/>
            <a:gd name="adj2" fmla="val 5705219"/>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F82D0D-FA2D-4001-9E3E-02803FBBD8E9}">
      <dsp:nvSpPr>
        <dsp:cNvPr id="0" name=""/>
        <dsp:cNvSpPr/>
      </dsp:nvSpPr>
      <dsp:spPr>
        <a:xfrm>
          <a:off x="789878" y="334243"/>
          <a:ext cx="1970636" cy="1970636"/>
        </a:xfrm>
        <a:prstGeom prst="blockArc">
          <a:avLst>
            <a:gd name="adj1" fmla="val 15895349"/>
            <a:gd name="adj2" fmla="val 21541621"/>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F771C8-F216-42E0-B9E1-53FA9A8F3DE0}">
      <dsp:nvSpPr>
        <dsp:cNvPr id="0" name=""/>
        <dsp:cNvSpPr/>
      </dsp:nvSpPr>
      <dsp:spPr>
        <a:xfrm>
          <a:off x="1175657" y="982966"/>
          <a:ext cx="1027565" cy="51231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i="1" kern="1200" noProof="0" dirty="0" smtClean="0">
              <a:solidFill>
                <a:schemeClr val="tx1"/>
              </a:solidFill>
              <a:effectLst>
                <a:outerShdw blurRad="38100" dist="38100" dir="2700000" algn="tl">
                  <a:srgbClr val="000000">
                    <a:alpha val="43137"/>
                  </a:srgbClr>
                </a:outerShdw>
              </a:effectLst>
            </a:rPr>
            <a:t>Aktivitāte</a:t>
          </a:r>
          <a:r>
            <a:rPr lang="en-GB" sz="1400" i="1" kern="1200" noProof="0" dirty="0" smtClean="0">
              <a:solidFill>
                <a:schemeClr val="tx1"/>
              </a:solidFill>
              <a:effectLst>
                <a:outerShdw blurRad="38100" dist="38100" dir="2700000" algn="tl">
                  <a:srgbClr val="000000">
                    <a:alpha val="43137"/>
                  </a:srgbClr>
                </a:outerShdw>
              </a:effectLst>
            </a:rPr>
            <a:t> </a:t>
          </a:r>
          <a:r>
            <a:rPr lang="en-GB" sz="1400" i="1" kern="1200" noProof="0" dirty="0">
              <a:solidFill>
                <a:schemeClr val="tx1"/>
              </a:solidFill>
              <a:effectLst>
                <a:outerShdw blurRad="38100" dist="38100" dir="2700000" algn="tl">
                  <a:srgbClr val="000000">
                    <a:alpha val="43137"/>
                  </a:srgbClr>
                </a:outerShdw>
              </a:effectLst>
            </a:rPr>
            <a:t>O4</a:t>
          </a:r>
        </a:p>
      </dsp:txBody>
      <dsp:txXfrm>
        <a:off x="1326140" y="1057993"/>
        <a:ext cx="726599" cy="362262"/>
      </dsp:txXfrm>
    </dsp:sp>
    <dsp:sp modelId="{4E322AFD-8A3E-463F-A171-96397127E655}">
      <dsp:nvSpPr>
        <dsp:cNvPr id="0" name=""/>
        <dsp:cNvSpPr/>
      </dsp:nvSpPr>
      <dsp:spPr>
        <a:xfrm>
          <a:off x="1005095" y="-182753"/>
          <a:ext cx="1369844" cy="108729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err="1" smtClean="0">
              <a:solidFill>
                <a:schemeClr val="tx1"/>
              </a:solidFill>
            </a:rPr>
            <a:t>Asociācijas</a:t>
          </a:r>
          <a:r>
            <a:rPr lang="en-US" sz="1400" kern="1200" noProof="0" dirty="0" smtClean="0">
              <a:solidFill>
                <a:schemeClr val="tx1"/>
              </a:solidFill>
            </a:rPr>
            <a:t> un </a:t>
          </a:r>
          <a:r>
            <a:rPr lang="en-US" sz="1400" kern="1200" noProof="0" dirty="0" err="1" smtClean="0">
              <a:solidFill>
                <a:schemeClr val="tx1"/>
              </a:solidFill>
            </a:rPr>
            <a:t>sociālie</a:t>
          </a:r>
          <a:r>
            <a:rPr lang="en-US" sz="1400" kern="1200" noProof="0" dirty="0" smtClean="0">
              <a:solidFill>
                <a:schemeClr val="tx1"/>
              </a:solidFill>
            </a:rPr>
            <a:t> </a:t>
          </a:r>
          <a:r>
            <a:rPr lang="en-US" sz="1400" kern="1200" noProof="0" dirty="0" err="1" smtClean="0">
              <a:solidFill>
                <a:schemeClr val="tx1"/>
              </a:solidFill>
            </a:rPr>
            <a:t>partneri</a:t>
          </a:r>
          <a:endParaRPr lang="en-GB" sz="1400" kern="1200" noProof="0" dirty="0">
            <a:solidFill>
              <a:schemeClr val="tx1"/>
            </a:solidFill>
          </a:endParaRPr>
        </a:p>
      </dsp:txBody>
      <dsp:txXfrm>
        <a:off x="1205704" y="-23522"/>
        <a:ext cx="968626" cy="768833"/>
      </dsp:txXfrm>
    </dsp:sp>
    <dsp:sp modelId="{A5FDEC20-2806-4F0F-9C1C-D0C0FCDCEF1E}">
      <dsp:nvSpPr>
        <dsp:cNvPr id="0" name=""/>
        <dsp:cNvSpPr/>
      </dsp:nvSpPr>
      <dsp:spPr>
        <a:xfrm>
          <a:off x="2186538" y="945327"/>
          <a:ext cx="1101927" cy="71578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noProof="0" dirty="0" smtClean="0">
              <a:solidFill>
                <a:schemeClr val="tx1"/>
              </a:solidFill>
            </a:rPr>
            <a:t>PIA sniedzēji</a:t>
          </a:r>
          <a:endParaRPr lang="en-GB" sz="1400" kern="1200" noProof="0" dirty="0">
            <a:solidFill>
              <a:schemeClr val="tx1"/>
            </a:solidFill>
          </a:endParaRPr>
        </a:p>
      </dsp:txBody>
      <dsp:txXfrm>
        <a:off x="2347911" y="1050151"/>
        <a:ext cx="779181" cy="506133"/>
      </dsp:txXfrm>
    </dsp:sp>
    <dsp:sp modelId="{568F60C6-6A24-4E96-9F53-73FC81213A12}">
      <dsp:nvSpPr>
        <dsp:cNvPr id="0" name=""/>
        <dsp:cNvSpPr/>
      </dsp:nvSpPr>
      <dsp:spPr>
        <a:xfrm>
          <a:off x="993442" y="1827640"/>
          <a:ext cx="1393149" cy="91628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err="1" smtClean="0">
              <a:solidFill>
                <a:schemeClr val="tx1"/>
              </a:solidFill>
            </a:rPr>
            <a:t>Būvniecības</a:t>
          </a:r>
          <a:r>
            <a:rPr lang="en-US" sz="1400" kern="1200" noProof="0" dirty="0" smtClean="0">
              <a:solidFill>
                <a:schemeClr val="tx1"/>
              </a:solidFill>
            </a:rPr>
            <a:t> </a:t>
          </a:r>
          <a:r>
            <a:rPr lang="en-US" sz="1400" kern="1200" noProof="0" dirty="0" err="1" smtClean="0">
              <a:solidFill>
                <a:schemeClr val="tx1"/>
              </a:solidFill>
            </a:rPr>
            <a:t>nozare</a:t>
          </a:r>
          <a:r>
            <a:rPr lang="lv-LV" sz="1400" kern="1200" noProof="0" dirty="0" smtClean="0">
              <a:solidFill>
                <a:schemeClr val="tx1"/>
              </a:solidFill>
            </a:rPr>
            <a:t>s</a:t>
          </a:r>
          <a:r>
            <a:rPr lang="en-US" sz="1400" kern="1200" noProof="0" dirty="0" smtClean="0">
              <a:solidFill>
                <a:schemeClr val="tx1"/>
              </a:solidFill>
            </a:rPr>
            <a:t> </a:t>
          </a:r>
          <a:r>
            <a:rPr lang="en-US" sz="1400" kern="1200" noProof="0" dirty="0" err="1" smtClean="0">
              <a:solidFill>
                <a:schemeClr val="tx1"/>
              </a:solidFill>
            </a:rPr>
            <a:t>Darba</a:t>
          </a:r>
          <a:r>
            <a:rPr lang="en-US" sz="1400" kern="1200" noProof="0" dirty="0" smtClean="0">
              <a:solidFill>
                <a:schemeClr val="tx1"/>
              </a:solidFill>
            </a:rPr>
            <a:t> </a:t>
          </a:r>
          <a:r>
            <a:rPr lang="en-US" sz="1400" kern="1200" noProof="0" dirty="0" err="1" smtClean="0">
              <a:solidFill>
                <a:schemeClr val="tx1"/>
              </a:solidFill>
            </a:rPr>
            <a:t>devēji</a:t>
          </a:r>
          <a:endParaRPr lang="en-GB" sz="1400" kern="1200" noProof="0" dirty="0">
            <a:solidFill>
              <a:schemeClr val="tx1"/>
            </a:solidFill>
          </a:endParaRPr>
        </a:p>
      </dsp:txBody>
      <dsp:txXfrm>
        <a:off x="1197464" y="1961827"/>
        <a:ext cx="985105" cy="647911"/>
      </dsp:txXfrm>
    </dsp:sp>
    <dsp:sp modelId="{DE9F2EFF-D816-4665-88E1-98DE23CBAA80}">
      <dsp:nvSpPr>
        <dsp:cNvPr id="0" name=""/>
        <dsp:cNvSpPr/>
      </dsp:nvSpPr>
      <dsp:spPr>
        <a:xfrm>
          <a:off x="258231" y="946551"/>
          <a:ext cx="938682" cy="753573"/>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err="1" smtClean="0">
              <a:solidFill>
                <a:schemeClr val="tx1"/>
              </a:solidFill>
            </a:rPr>
            <a:t>Politikas</a:t>
          </a:r>
          <a:r>
            <a:rPr lang="en-US" sz="1400" kern="1200" noProof="0" dirty="0" smtClean="0">
              <a:solidFill>
                <a:schemeClr val="tx1"/>
              </a:solidFill>
            </a:rPr>
            <a:t> </a:t>
          </a:r>
          <a:r>
            <a:rPr lang="en-US" sz="1400" kern="1200" noProof="0" dirty="0" err="1" smtClean="0">
              <a:solidFill>
                <a:schemeClr val="tx1"/>
              </a:solidFill>
            </a:rPr>
            <a:t>veidotāji</a:t>
          </a:r>
          <a:endParaRPr lang="en-GB" sz="1400" kern="1200" noProof="0" dirty="0">
            <a:solidFill>
              <a:schemeClr val="tx1"/>
            </a:solidFill>
          </a:endParaRPr>
        </a:p>
      </dsp:txBody>
      <dsp:txXfrm>
        <a:off x="395698" y="1056909"/>
        <a:ext cx="663748" cy="5328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08.10.2021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6</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87013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412567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9</a:t>
            </a:fld>
            <a:endParaRPr lang="de-DE"/>
          </a:p>
        </p:txBody>
      </p:sp>
    </p:spTree>
    <p:extLst>
      <p:ext uri="{BB962C8B-B14F-4D97-AF65-F5344CB8AC3E}">
        <p14:creationId xmlns:p14="http://schemas.microsoft.com/office/powerpoint/2010/main" val="73129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10/8/2021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10/8/2021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10/8/2021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08/10/2021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08/10/2021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08/10/2021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10/8/2021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10/8/2021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10/8/2021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10/8/2021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10/8/2021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10/8/2021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10/8/2021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10/8/2021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10/8/2021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08/10/2021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darbinieku</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kvalifikācijas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celšana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koka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metodēs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energoefektīvām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ēkām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r>
              <a:rPr lang="es-ES" sz="1500" b="1" dirty="0">
                <a:solidFill>
                  <a:srgbClr val="FFFFFF"/>
                </a:solidFill>
                <a:effectLst>
                  <a:outerShdw blurRad="38100" dist="38100" dir="2700000" algn="tl">
                    <a:srgbClr val="000000">
                      <a:alpha val="43137"/>
                    </a:srgbClr>
                  </a:outerShdw>
                </a:effectLst>
              </a:rPr>
              <a:t> </a:t>
            </a:r>
            <a:r>
              <a:rPr lang="es-ES" sz="1500" b="1" dirty="0" err="1">
                <a:solidFill>
                  <a:srgbClr val="FFFFFF"/>
                </a:solidFill>
                <a:effectLst>
                  <a:outerShdw blurRad="38100" dist="38100" dir="2700000" algn="tl">
                    <a:srgbClr val="000000">
                      <a:alpha val="43137"/>
                    </a:srgbClr>
                  </a:outerShdw>
                </a:effectLst>
              </a:rPr>
              <a:t>Proje</a:t>
            </a:r>
            <a:r>
              <a:rPr lang="lv-LV" sz="1500" b="1" dirty="0">
                <a:solidFill>
                  <a:srgbClr val="FFFFFF"/>
                </a:solidFill>
                <a:effectLst>
                  <a:outerShdw blurRad="38100" dist="38100" dir="2700000" algn="tl">
                    <a:srgbClr val="000000">
                      <a:alpha val="43137"/>
                    </a:srgbClr>
                  </a:outerShdw>
                </a:effectLst>
              </a:rPr>
              <a:t>kts</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80814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200"/>
              </a:spcAft>
              <a:buClr>
                <a:srgbClr val="0F6FC6"/>
              </a:buClr>
              <a:buSzPct val="100000"/>
              <a:buFont typeface="Calibri" panose="020F0502020204030204" pitchFamily="34" charset="0"/>
              <a:buNone/>
              <a:tabLst/>
              <a:defRPr/>
            </a:pPr>
            <a:r>
              <a:rPr lang="lv-LV" sz="1300" cap="none" dirty="0">
                <a:solidFill>
                  <a:srgbClr val="FFFFFF"/>
                </a:solidFill>
                <a:latin typeface="Arial Narrow" panose="020B0606020202030204" pitchFamily="34" charset="0"/>
                <a:cs typeface="Arabic Typesetting" panose="020B0604020202020204" pitchFamily="66" charset="-78"/>
              </a:rPr>
              <a:t>4</a:t>
            </a:r>
            <a:r>
              <a:rPr kumimoji="0" lang="lv-LV" sz="1300" b="0" i="0" u="none" strike="noStrike" kern="1200" cap="none" spc="200" normalizeH="0" baseline="0" noProof="0" dirty="0" smtClean="0">
                <a:ln>
                  <a:noFill/>
                </a:ln>
                <a:solidFill>
                  <a:srgbClr val="FFFFFF"/>
                </a:solidFill>
                <a:effectLst/>
                <a:uLnTx/>
                <a:uFillTx/>
                <a:latin typeface="Arial Narrow" panose="020B0606020202030204" pitchFamily="34" charset="0"/>
                <a:ea typeface="+mn-ea"/>
                <a:cs typeface="Arabic Typesetting" panose="020B0604020202020204" pitchFamily="66" charset="-78"/>
              </a:rPr>
              <a:t>. Semestra apskats un progress</a:t>
            </a:r>
          </a:p>
          <a:p>
            <a:pPr marL="0" marR="0" lvl="0" indent="0" algn="l" defTabSz="914400" rtl="0" eaLnBrk="1" fontAlgn="auto" latinLnBrk="0" hangingPunct="1">
              <a:lnSpc>
                <a:spcPct val="110000"/>
              </a:lnSpc>
              <a:spcBef>
                <a:spcPts val="1200"/>
              </a:spcBef>
              <a:spcAft>
                <a:spcPts val="200"/>
              </a:spcAft>
              <a:buClr>
                <a:srgbClr val="0F6FC6"/>
              </a:buClr>
              <a:buSzPct val="100000"/>
              <a:buFont typeface="Calibri" panose="020F0502020204030204" pitchFamily="34" charset="0"/>
              <a:buNone/>
              <a:tabLst/>
              <a:defRPr/>
            </a:pPr>
            <a:r>
              <a:rPr lang="lv-LV" sz="1200" cap="none" dirty="0" smtClean="0">
                <a:solidFill>
                  <a:srgbClr val="FFFFFF"/>
                </a:solidFill>
                <a:latin typeface="Arial Narrow" panose="020B0606020202030204" pitchFamily="34" charset="0"/>
                <a:cs typeface="Arabic Typesetting" panose="020B0604020202020204" pitchFamily="66" charset="-78"/>
              </a:rPr>
              <a:t>Aprīlis</a:t>
            </a:r>
            <a:r>
              <a:rPr kumimoji="0" lang="en-US" sz="1200" b="0" i="0" u="none" strike="noStrike" kern="1200" cap="none" spc="200" normalizeH="0" baseline="0" noProof="0" dirty="0" smtClean="0">
                <a:ln>
                  <a:noFill/>
                </a:ln>
                <a:solidFill>
                  <a:srgbClr val="FFFFFF"/>
                </a:solidFill>
                <a:effectLst/>
                <a:uLnTx/>
                <a:uFillTx/>
                <a:latin typeface="Arial Narrow" panose="020B0606020202030204" pitchFamily="34" charset="0"/>
                <a:ea typeface="+mn-ea"/>
                <a:cs typeface="Arabic Typesetting" panose="020B0604020202020204" pitchFamily="66" charset="-78"/>
              </a:rPr>
              <a:t> 202</a:t>
            </a:r>
            <a:r>
              <a:rPr kumimoji="0" lang="lv-LV" sz="1200" b="0" i="0" u="none" strike="noStrike" kern="1200" cap="none" spc="200" normalizeH="0" baseline="0" noProof="0" dirty="0" smtClean="0">
                <a:ln>
                  <a:noFill/>
                </a:ln>
                <a:solidFill>
                  <a:srgbClr val="FFFFFF"/>
                </a:solidFill>
                <a:effectLst/>
                <a:uLnTx/>
                <a:uFillTx/>
                <a:latin typeface="Arial Narrow" panose="020B0606020202030204" pitchFamily="34" charset="0"/>
                <a:ea typeface="+mn-ea"/>
                <a:cs typeface="Arabic Typesetting" panose="020B0604020202020204" pitchFamily="66" charset="-78"/>
              </a:rPr>
              <a:t>1</a:t>
            </a:r>
            <a:r>
              <a:rPr kumimoji="0" lang="en-US" sz="1200" b="0" i="0" u="none" strike="noStrike" kern="1200" cap="none" spc="200" normalizeH="0" baseline="0" noProof="0" dirty="0" smtClean="0">
                <a:ln>
                  <a:noFill/>
                </a:ln>
                <a:solidFill>
                  <a:srgbClr val="FFFFFF"/>
                </a:solidFill>
                <a:effectLst/>
                <a:uLnTx/>
                <a:uFillTx/>
                <a:latin typeface="Arial Narrow" panose="020B0606020202030204" pitchFamily="34" charset="0"/>
                <a:ea typeface="+mn-ea"/>
                <a:cs typeface="Arabic Typesetting" panose="020B0604020202020204" pitchFamily="66" charset="-78"/>
              </a:rPr>
              <a:t> </a:t>
            </a:r>
            <a:r>
              <a:rPr kumimoji="0" lang="en-US" sz="1200" b="0" i="0" u="none" strike="noStrike" kern="1200" cap="none" spc="200" normalizeH="0" baseline="0" noProof="0" dirty="0">
                <a:ln>
                  <a:noFill/>
                </a:ln>
                <a:solidFill>
                  <a:srgbClr val="FFFFFF"/>
                </a:solidFill>
                <a:effectLst/>
                <a:uLnTx/>
                <a:uFillTx/>
                <a:latin typeface="Arial Narrow" panose="020B0606020202030204" pitchFamily="34" charset="0"/>
                <a:ea typeface="+mn-ea"/>
                <a:cs typeface="Arabic Typesetting" panose="020B0604020202020204" pitchFamily="66" charset="-78"/>
              </a:rPr>
              <a:t>- </a:t>
            </a:r>
            <a:r>
              <a:rPr lang="lv-LV" sz="1200" cap="none" dirty="0" smtClean="0">
                <a:solidFill>
                  <a:srgbClr val="FFFFFF"/>
                </a:solidFill>
                <a:latin typeface="Arial Narrow" panose="020B0606020202030204" pitchFamily="34" charset="0"/>
                <a:cs typeface="Arabic Typesetting" panose="020B0604020202020204" pitchFamily="66" charset="-78"/>
              </a:rPr>
              <a:t>Septembris</a:t>
            </a:r>
            <a:r>
              <a:rPr kumimoji="0" lang="en-US" sz="1200" b="0" i="0" u="none" strike="noStrike" kern="1200" cap="none" spc="200" normalizeH="0" baseline="0" noProof="0" dirty="0" smtClean="0">
                <a:ln>
                  <a:noFill/>
                </a:ln>
                <a:solidFill>
                  <a:srgbClr val="FFFFFF"/>
                </a:solidFill>
                <a:effectLst/>
                <a:uLnTx/>
                <a:uFillTx/>
                <a:latin typeface="Arial Narrow" panose="020B0606020202030204" pitchFamily="34" charset="0"/>
                <a:ea typeface="+mn-ea"/>
                <a:cs typeface="Arabic Typesetting" panose="020B0604020202020204" pitchFamily="66" charset="-78"/>
              </a:rPr>
              <a:t> </a:t>
            </a:r>
            <a:r>
              <a:rPr kumimoji="0" lang="en-US" sz="1200" b="0" i="0" u="none" strike="noStrike" kern="1200" cap="none" spc="200" normalizeH="0" baseline="0" noProof="0" dirty="0">
                <a:ln>
                  <a:noFill/>
                </a:ln>
                <a:solidFill>
                  <a:srgbClr val="FFFFFF"/>
                </a:solidFill>
                <a:effectLst/>
                <a:uLnTx/>
                <a:uFillTx/>
                <a:latin typeface="Arial Narrow" panose="020B0606020202030204" pitchFamily="34" charset="0"/>
                <a:ea typeface="+mn-ea"/>
                <a:cs typeface="Arabic Typesetting" panose="020B0604020202020204" pitchFamily="66" charset="-78"/>
              </a:rPr>
              <a:t>2021</a:t>
            </a:r>
            <a:endParaRPr kumimoji="0" lang="en-GB" sz="1200" b="0" i="0" u="none" strike="noStrike" kern="1200" cap="none" spc="200" normalizeH="0" baseline="0" noProof="0" dirty="0">
              <a:ln>
                <a:noFill/>
              </a:ln>
              <a:solidFill>
                <a:srgbClr val="FFFFFF"/>
              </a:solidFill>
              <a:effectLst/>
              <a:uLnTx/>
              <a:uFillTx/>
              <a:latin typeface="Arial Narrow" panose="020B0606020202030204" pitchFamily="34" charset="0"/>
              <a:ea typeface="+mn-ea"/>
              <a:cs typeface="Arabic Typesetting" panose="020B0604020202020204" pitchFamily="66" charset="-78"/>
            </a:endParaRPr>
          </a:p>
        </p:txBody>
      </p:sp>
      <p:pic>
        <p:nvPicPr>
          <p:cNvPr id="11" name="Picture 2" descr="Valsts izglītības attīstības aģentūra » Erasmus+ » Erasmus+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569" y="108794"/>
            <a:ext cx="3694123" cy="101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3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8301A81D-A773-4BA3-A218-B7EE7EB67384}"/>
              </a:ext>
            </a:extLst>
          </p:cNvPr>
          <p:cNvSpPr/>
          <p:nvPr/>
        </p:nvSpPr>
        <p:spPr>
          <a:xfrm>
            <a:off x="1097279" y="1737360"/>
            <a:ext cx="8578565" cy="400110"/>
          </a:xfrm>
          <a:prstGeom prst="rect">
            <a:avLst/>
          </a:prstGeom>
        </p:spPr>
        <p:txBody>
          <a:bodyPr wrap="square">
            <a:spAutoFit/>
          </a:bodyPr>
          <a:lstStyle/>
          <a:p>
            <a:pPr lvl="0" algn="just">
              <a:buClr>
                <a:srgbClr val="00B050"/>
              </a:buClr>
            </a:pPr>
            <a:r>
              <a:rPr lang="en-US" sz="2000" b="1" dirty="0" err="1">
                <a:solidFill>
                  <a:prstClr val="black">
                    <a:hueOff val="0"/>
                    <a:satOff val="0"/>
                    <a:lumOff val="0"/>
                    <a:alphaOff val="0"/>
                  </a:prstClr>
                </a:solidFill>
                <a:latin typeface="Bahnschrift SemiBold SemiConden" panose="020B0502040204020203" pitchFamily="34" charset="0"/>
              </a:rPr>
              <a:t>Citas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darbības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kuras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plānots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veikt</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tuvāko</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mēnešu</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laikā</a:t>
            </a:r>
            <a:r>
              <a:rPr lang="en-US" sz="2000" b="1" dirty="0">
                <a:solidFill>
                  <a:prstClr val="black">
                    <a:hueOff val="0"/>
                    <a:satOff val="0"/>
                    <a:lumOff val="0"/>
                    <a:alphaOff val="0"/>
                  </a:prstClr>
                </a:solidFill>
                <a:latin typeface="Bahnschrift SemiBold SemiConden" panose="020B0502040204020203" pitchFamily="34" charset="0"/>
              </a:rPr>
              <a:t>:</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877078" y="2328331"/>
            <a:ext cx="3853541" cy="6263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a:solidFill>
                  <a:schemeClr val="tx1"/>
                </a:solidFill>
              </a:rPr>
              <a:t>O3: </a:t>
            </a:r>
            <a:r>
              <a:rPr lang="es-ES" sz="1600" dirty="0" err="1">
                <a:solidFill>
                  <a:schemeClr val="tx1"/>
                </a:solidFill>
              </a:rPr>
              <a:t>Tiešsaistes</a:t>
            </a:r>
            <a:r>
              <a:rPr lang="es-ES" sz="1600" dirty="0">
                <a:solidFill>
                  <a:schemeClr val="tx1"/>
                </a:solidFill>
              </a:rPr>
              <a:t> </a:t>
            </a:r>
            <a:r>
              <a:rPr lang="es-ES" sz="1600" dirty="0" err="1">
                <a:solidFill>
                  <a:schemeClr val="tx1"/>
                </a:solidFill>
              </a:rPr>
              <a:t>apmācības</a:t>
            </a:r>
            <a:r>
              <a:rPr lang="es-ES" sz="1600" dirty="0">
                <a:solidFill>
                  <a:schemeClr val="tx1"/>
                </a:solidFill>
              </a:rPr>
              <a:t> </a:t>
            </a:r>
            <a:r>
              <a:rPr lang="es-ES" sz="1600" dirty="0" err="1">
                <a:solidFill>
                  <a:schemeClr val="tx1"/>
                </a:solidFill>
              </a:rPr>
              <a:t>scenāriji</a:t>
            </a:r>
            <a:endParaRPr lang="es-ES" sz="1600" dirty="0">
              <a:solidFill>
                <a:schemeClr val="tx1"/>
              </a:solidFill>
            </a:endParaRPr>
          </a:p>
        </p:txBody>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lv-LV" dirty="0" smtClean="0"/>
              <a:t>NĀKAMIE SOĻI</a:t>
            </a:r>
            <a:endParaRPr lang="de-DE" dirty="0"/>
          </a:p>
        </p:txBody>
      </p:sp>
      <p:graphicFrame>
        <p:nvGraphicFramePr>
          <p:cNvPr id="5" name="Diagrama 4">
            <a:extLst>
              <a:ext uri="{FF2B5EF4-FFF2-40B4-BE49-F238E27FC236}">
                <a16:creationId xmlns:a16="http://schemas.microsoft.com/office/drawing/2014/main" id="{EDAB83F2-935F-433D-A446-5A8F05A7E753}"/>
              </a:ext>
            </a:extLst>
          </p:cNvPr>
          <p:cNvGraphicFramePr/>
          <p:nvPr>
            <p:extLst>
              <p:ext uri="{D42A27DB-BD31-4B8C-83A1-F6EECF244321}">
                <p14:modId xmlns:p14="http://schemas.microsoft.com/office/powerpoint/2010/main" val="1646175623"/>
              </p:ext>
            </p:extLst>
          </p:nvPr>
        </p:nvGraphicFramePr>
        <p:xfrm>
          <a:off x="877079" y="3035571"/>
          <a:ext cx="8108301" cy="312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5C6E1061-622F-4A27-AF82-6DAA506DACF8}"/>
              </a:ext>
            </a:extLst>
          </p:cNvPr>
          <p:cNvGraphicFramePr/>
          <p:nvPr>
            <p:extLst>
              <p:ext uri="{D42A27DB-BD31-4B8C-83A1-F6EECF244321}">
                <p14:modId xmlns:p14="http://schemas.microsoft.com/office/powerpoint/2010/main" val="539437528"/>
              </p:ext>
            </p:extLst>
          </p:nvPr>
        </p:nvGraphicFramePr>
        <p:xfrm>
          <a:off x="8826760" y="3316301"/>
          <a:ext cx="3461657" cy="256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a:extLst>
              <a:ext uri="{FF2B5EF4-FFF2-40B4-BE49-F238E27FC236}">
                <a16:creationId xmlns:a16="http://schemas.microsoft.com/office/drawing/2014/main" id="{41B453B4-AE15-4401-872F-89D82AC1A1CE}"/>
              </a:ext>
            </a:extLst>
          </p:cNvPr>
          <p:cNvSpPr/>
          <p:nvPr/>
        </p:nvSpPr>
        <p:spPr>
          <a:xfrm>
            <a:off x="5227942" y="2328332"/>
            <a:ext cx="6370009" cy="6488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solidFill>
                  <a:schemeClr val="tx1"/>
                </a:solidFill>
              </a:rPr>
              <a:t>O4</a:t>
            </a:r>
            <a:r>
              <a:rPr lang="en-US" sz="1600" dirty="0">
                <a:solidFill>
                  <a:schemeClr val="tx1"/>
                </a:solidFill>
              </a:rPr>
              <a:t>: Vides </a:t>
            </a:r>
            <a:r>
              <a:rPr lang="en-US" sz="1600" dirty="0" err="1">
                <a:solidFill>
                  <a:schemeClr val="tx1"/>
                </a:solidFill>
              </a:rPr>
              <a:t>komponentu</a:t>
            </a:r>
            <a:r>
              <a:rPr lang="en-US" sz="1600" dirty="0">
                <a:solidFill>
                  <a:schemeClr val="tx1"/>
                </a:solidFill>
              </a:rPr>
              <a:t> </a:t>
            </a:r>
            <a:r>
              <a:rPr lang="en-US" sz="1600" dirty="0" err="1">
                <a:solidFill>
                  <a:schemeClr val="tx1"/>
                </a:solidFill>
              </a:rPr>
              <a:t>integrācijas</a:t>
            </a:r>
            <a:r>
              <a:rPr lang="en-US" sz="1600" dirty="0">
                <a:solidFill>
                  <a:schemeClr val="tx1"/>
                </a:solidFill>
              </a:rPr>
              <a:t> </a:t>
            </a:r>
            <a:r>
              <a:rPr lang="en-US" sz="1600" dirty="0" err="1">
                <a:solidFill>
                  <a:schemeClr val="tx1"/>
                </a:solidFill>
              </a:rPr>
              <a:t>ietvars</a:t>
            </a:r>
            <a:r>
              <a:rPr lang="en-US" sz="1600" dirty="0">
                <a:solidFill>
                  <a:schemeClr val="tx1"/>
                </a:solidFill>
              </a:rPr>
              <a:t> DVB </a:t>
            </a:r>
            <a:r>
              <a:rPr lang="en-US" sz="1600" dirty="0" err="1">
                <a:solidFill>
                  <a:schemeClr val="tx1"/>
                </a:solidFill>
              </a:rPr>
              <a:t>mācību</a:t>
            </a:r>
            <a:r>
              <a:rPr lang="en-US" sz="1600" dirty="0">
                <a:solidFill>
                  <a:schemeClr val="tx1"/>
                </a:solidFill>
              </a:rPr>
              <a:t> </a:t>
            </a:r>
            <a:r>
              <a:rPr lang="en-US" sz="1600" dirty="0" err="1">
                <a:solidFill>
                  <a:schemeClr val="tx1"/>
                </a:solidFill>
              </a:rPr>
              <a:t>programmās</a:t>
            </a:r>
            <a:r>
              <a:rPr lang="en-US" sz="1600" dirty="0">
                <a:solidFill>
                  <a:schemeClr val="tx1"/>
                </a:solidFill>
              </a:rPr>
              <a:t> un </a:t>
            </a:r>
            <a:r>
              <a:rPr lang="en-US" sz="1600" dirty="0" err="1">
                <a:solidFill>
                  <a:schemeClr val="tx1"/>
                </a:solidFill>
              </a:rPr>
              <a:t>sertifikācijas</a:t>
            </a:r>
            <a:r>
              <a:rPr lang="en-US" sz="1600" dirty="0">
                <a:solidFill>
                  <a:schemeClr val="tx1"/>
                </a:solidFill>
              </a:rPr>
              <a:t> </a:t>
            </a:r>
            <a:r>
              <a:rPr lang="en-US" sz="1600" dirty="0" err="1">
                <a:solidFill>
                  <a:schemeClr val="tx1"/>
                </a:solidFill>
              </a:rPr>
              <a:t>shēmās</a:t>
            </a:r>
            <a:endParaRPr lang="en-US" sz="1600" dirty="0">
              <a:solidFill>
                <a:schemeClr val="tx1"/>
              </a:solidFill>
            </a:endParaRPr>
          </a:p>
        </p:txBody>
      </p:sp>
    </p:spTree>
    <p:extLst>
      <p:ext uri="{BB962C8B-B14F-4D97-AF65-F5344CB8AC3E}">
        <p14:creationId xmlns:p14="http://schemas.microsoft.com/office/powerpoint/2010/main" val="19899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2" y="952506"/>
            <a:ext cx="4383089" cy="2918258"/>
          </a:xfrm>
        </p:spPr>
        <p:txBody>
          <a:bodyPr>
            <a:normAutofit/>
          </a:bodyPr>
          <a:lstStyle/>
          <a:p>
            <a:r>
              <a:rPr lang="lv-LV" sz="3200" b="1" dirty="0"/>
              <a:t>Sazinies ar mums</a:t>
            </a:r>
            <a:r>
              <a:rPr lang="es-ES" sz="3200" b="1" dirty="0"/>
              <a:t>: </a:t>
            </a:r>
            <a:br>
              <a:rPr lang="es-ES" sz="3200" b="1" dirty="0"/>
            </a:br>
            <a:r>
              <a:rPr lang="lv-LV" sz="3200" b="1" dirty="0">
                <a:solidFill>
                  <a:schemeClr val="tx1"/>
                </a:solidFill>
              </a:rPr>
              <a:t/>
            </a:r>
            <a:br>
              <a:rPr lang="lv-LV" sz="3200" b="1" dirty="0">
                <a:solidFill>
                  <a:schemeClr val="tx1"/>
                </a:solidFill>
              </a:rPr>
            </a:br>
            <a:r>
              <a:rPr lang="lv-LV" sz="2800" dirty="0">
                <a:solidFill>
                  <a:schemeClr val="tx1"/>
                </a:solidFill>
              </a:rPr>
              <a:t>Aleksandra Neftina</a:t>
            </a:r>
            <a:br>
              <a:rPr lang="lv-LV" sz="2800" dirty="0">
                <a:solidFill>
                  <a:schemeClr val="tx1"/>
                </a:solidFill>
              </a:rPr>
            </a:br>
            <a:r>
              <a:rPr lang="lv-LV" sz="2800" dirty="0">
                <a:solidFill>
                  <a:schemeClr val="tx1"/>
                </a:solidFill>
              </a:rPr>
              <a:t>PIKC «Liepājas Vasts tehnikums»</a:t>
            </a:r>
            <a:br>
              <a:rPr lang="lv-LV" sz="2800" dirty="0">
                <a:solidFill>
                  <a:schemeClr val="tx1"/>
                </a:solidFill>
              </a:rPr>
            </a:br>
            <a:r>
              <a:rPr lang="lv-LV" sz="2800" dirty="0">
                <a:solidFill>
                  <a:schemeClr val="tx1"/>
                </a:solidFill>
              </a:rPr>
              <a:t>aleksandra.neftina@lvt.lv</a:t>
            </a:r>
            <a:br>
              <a:rPr lang="lv-LV" sz="2800" dirty="0">
                <a:solidFill>
                  <a:schemeClr val="tx1"/>
                </a:solidFill>
              </a:rPr>
            </a:br>
            <a:r>
              <a:rPr lang="lv-LV" sz="2800" dirty="0">
                <a:solidFill>
                  <a:schemeClr val="tx1"/>
                </a:solidFill>
              </a:rPr>
              <a:t>+371 25977076</a:t>
            </a: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r>
              <a:rPr lang="lv-LV" b="1" dirty="0" smtClean="0">
                <a:latin typeface="Bahnschrift Light SemiCondensed" panose="020B0502040204020203" pitchFamily="34" charset="0"/>
              </a:rPr>
              <a:t>Projekta koordinators</a:t>
            </a:r>
            <a:r>
              <a:rPr lang="en-GB" b="1" dirty="0" smtClean="0">
                <a:latin typeface="Bahnschrift Light SemiCondensed" panose="020B0502040204020203" pitchFamily="34" charset="0"/>
              </a:rPr>
              <a:t>: </a:t>
            </a:r>
            <a:endParaRPr lang="en-GB" b="1" dirty="0">
              <a:latin typeface="Bahnschrift Light SemiCondensed" panose="020B0502040204020203" pitchFamily="34" charset="0"/>
            </a:endParaRPr>
          </a:p>
          <a:p>
            <a:r>
              <a:rPr lang="en-GB" dirty="0"/>
              <a:t>	DI Robert Pirker</a:t>
            </a:r>
          </a:p>
          <a:p>
            <a:r>
              <a:rPr lang="en-GB" dirty="0"/>
              <a:t>	Holzcluster Steiermark GmbH</a:t>
            </a:r>
          </a:p>
          <a:p>
            <a:r>
              <a:rPr lang="en-GB" dirty="0"/>
              <a:t>	T +43 (0) 316 - 58 78 50 - 215</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Pirker@holzcluster-steiermark.at </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a:solidFill>
                  <a:schemeClr val="accent5">
                    <a:lumMod val="75000"/>
                  </a:schemeClr>
                </a:solidFill>
                <a:hlinkClick r:id="rId10">
                  <a:extLst>
                    <a:ext uri="{A12FA001-AC4F-418D-AE19-62706E023703}">
                      <ahyp:hlinkClr xmlns:ahyp="http://schemas.microsoft.com/office/drawing/2018/hyperlinkcolor" xmlns="" val="tx"/>
                    </a:ext>
                  </a:extLst>
                </a:hlinkClick>
              </a:rPr>
              <a:t>www.upwoodproject.eu</a:t>
            </a:r>
            <a:endParaRPr lang="en-GB">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r>
              <a:rPr lang="lv-LV" sz="2400" b="1" dirty="0" smtClean="0">
                <a:effectLst>
                  <a:outerShdw blurRad="38100" dist="38100" dir="2700000" algn="tl">
                    <a:srgbClr val="000000">
                      <a:alpha val="43137"/>
                    </a:srgbClr>
                  </a:outerShdw>
                </a:effectLst>
                <a:latin typeface="Bahnschrift SemiBold SemiConden" panose="020B0502040204020203" pitchFamily="34" charset="0"/>
              </a:rPr>
              <a:t>Seko mums</a:t>
            </a:r>
            <a:r>
              <a:rPr lang="en-GB" sz="2400" b="1" dirty="0" smtClean="0">
                <a:effectLst>
                  <a:outerShdw blurRad="38100" dist="38100" dir="2700000" algn="tl">
                    <a:srgbClr val="000000">
                      <a:alpha val="43137"/>
                    </a:srgbClr>
                  </a:outerShdw>
                </a:effectLst>
                <a:latin typeface="Bahnschrift SemiBold SemiConden" panose="020B0502040204020203" pitchFamily="34" charset="0"/>
              </a:rPr>
              <a:t>:</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ct val="115000"/>
              </a:lnSpc>
              <a:spcAft>
                <a:spcPts val="800"/>
              </a:spcAft>
              <a:defRPr/>
            </a:pPr>
            <a:r>
              <a:rPr lang="lv-LV" sz="800" dirty="0">
                <a:solidFill>
                  <a:prstClr val="black"/>
                </a:solidFill>
              </a:rPr>
              <a:t>Eiropas Komisijas atbalsts šīs publikācijas sagatavošanai nav uzskatāms par satura apstiprinājumu, kas atspoguļo tikai autoru viedokļus, un Komisija nevar būt atbildīga par tajā ietvertās informācijas jebkādu izmantošanu. </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2840" y="1473566"/>
            <a:ext cx="4114368" cy="1940380"/>
          </a:xfrm>
          <a:prstGeom prst="rect">
            <a:avLst/>
          </a:prstGeom>
        </p:spPr>
      </p:pic>
    </p:spTree>
    <p:extLst>
      <p:ext uri="{BB962C8B-B14F-4D97-AF65-F5344CB8AC3E}">
        <p14:creationId xmlns:p14="http://schemas.microsoft.com/office/powerpoint/2010/main" val="243155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lv-LV" dirty="0" smtClean="0"/>
              <a:t>PROJEKTA MĒRĶIS</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lv-LV" b="1" dirty="0"/>
              <a:t>UPWOOD veido stratēģisko partnerību, lai uzlabotu darba vidē balstīto PIA, izstrādājot un padarot par pieejamiem izglītības resursus, lai atbildētu uz pašreizējo un nākotnes pieprasījumu pēc profesionālām prasmēm energoefektīvas un inovatīvas kokapstrādes praksēs būvniecībā.</a:t>
            </a:r>
            <a:endParaRPr lang="en-US" sz="1000" b="1" dirty="0"/>
          </a:p>
          <a:p>
            <a:pPr marL="0" indent="0" algn="just">
              <a:buNone/>
            </a:pPr>
            <a:endParaRPr lang="en-US" sz="1000" b="1" dirty="0"/>
          </a:p>
          <a:p>
            <a:pPr algn="just">
              <a:buClr>
                <a:srgbClr val="00B050"/>
              </a:buClr>
              <a:buFont typeface="Wingdings" panose="05000000000000000000" pitchFamily="2" charset="2"/>
              <a:buChar char="v"/>
            </a:pPr>
            <a:r>
              <a:rPr lang="en-US" b="1" dirty="0"/>
              <a:t> Pro</a:t>
            </a:r>
            <a:r>
              <a:rPr lang="lv-LV" b="1" dirty="0"/>
              <a:t>jekta īstenošanas periods</a:t>
            </a:r>
            <a:r>
              <a:rPr lang="en-US" b="1" dirty="0"/>
              <a:t>: </a:t>
            </a:r>
            <a:r>
              <a:rPr lang="lv-LV" b="1" dirty="0"/>
              <a:t>2019. gada oktobris</a:t>
            </a:r>
            <a:r>
              <a:rPr lang="en-US" b="1" dirty="0"/>
              <a:t> – </a:t>
            </a:r>
            <a:r>
              <a:rPr lang="lv-LV" b="1" dirty="0"/>
              <a:t>2022. gada marts</a:t>
            </a:r>
            <a:endParaRPr lang="en-US" b="1" dirty="0"/>
          </a:p>
          <a:p>
            <a:pPr algn="just">
              <a:buClr>
                <a:srgbClr val="00B050"/>
              </a:buClr>
              <a:buFont typeface="Wingdings" panose="05000000000000000000" pitchFamily="2" charset="2"/>
              <a:buChar char="v"/>
            </a:pPr>
            <a:r>
              <a:rPr lang="en-US" b="1" dirty="0"/>
              <a:t> </a:t>
            </a:r>
            <a:r>
              <a:rPr lang="lv-LV" b="1" dirty="0"/>
              <a:t>Ilgums</a:t>
            </a:r>
            <a:r>
              <a:rPr lang="en-US" b="1" dirty="0"/>
              <a:t>: 30 </a:t>
            </a:r>
            <a:r>
              <a:rPr lang="lv-LV" b="1" dirty="0"/>
              <a:t>mēneši</a:t>
            </a:r>
            <a:endParaRPr lang="en-US" b="1" dirty="0"/>
          </a:p>
        </p:txBody>
      </p:sp>
      <p:sp>
        <p:nvSpPr>
          <p:cNvPr id="9" name="CuadroTexto 8">
            <a:extLst>
              <a:ext uri="{FF2B5EF4-FFF2-40B4-BE49-F238E27FC236}">
                <a16:creationId xmlns:a16="http://schemas.microsoft.com/office/drawing/2014/main" id="{870F8460-09AC-49F8-AF59-1D52E9A2AB4A}"/>
              </a:ext>
            </a:extLst>
          </p:cNvPr>
          <p:cNvSpPr txBox="1"/>
          <p:nvPr/>
        </p:nvSpPr>
        <p:spPr>
          <a:xfrm>
            <a:off x="7642535" y="1828517"/>
            <a:ext cx="3009900" cy="369332"/>
          </a:xfrm>
          <a:prstGeom prst="rect">
            <a:avLst/>
          </a:prstGeom>
          <a:noFill/>
        </p:spPr>
        <p:txBody>
          <a:bodyPr wrap="square">
            <a:spAutoFit/>
          </a:bodyPr>
          <a:lstStyle/>
          <a:p>
            <a:pPr algn="ctr"/>
            <a:r>
              <a:rPr lang="lv-LV" b="1" dirty="0" smtClean="0"/>
              <a:t>GALVENĀS MĒRĶA GRUPAS</a:t>
            </a:r>
            <a:endParaRPr lang="es-ES" b="1" dirty="0"/>
          </a:p>
        </p:txBody>
      </p:sp>
      <p:pic>
        <p:nvPicPr>
          <p:cNvPr id="11" name="Gráfico 10" descr="Cabaña con relleno sólido">
            <a:extLst>
              <a:ext uri="{FF2B5EF4-FFF2-40B4-BE49-F238E27FC236}">
                <a16:creationId xmlns:a16="http://schemas.microsoft.com/office/drawing/2014/main" id="{200EBDE5-14E2-4B61-B942-22C04064AB5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88846" y="1669091"/>
            <a:ext cx="507379" cy="507379"/>
          </a:xfrm>
          <a:prstGeom prst="rect">
            <a:avLst/>
          </a:prstGeom>
        </p:spPr>
      </p:pic>
      <p:pic>
        <p:nvPicPr>
          <p:cNvPr id="4" name="Picture 3"/>
          <p:cNvPicPr>
            <a:picLocks noChangeAspect="1"/>
          </p:cNvPicPr>
          <p:nvPr/>
        </p:nvPicPr>
        <p:blipFill>
          <a:blip r:embed="rId5"/>
          <a:stretch>
            <a:fillRect/>
          </a:stretch>
        </p:blipFill>
        <p:spPr>
          <a:xfrm>
            <a:off x="5465360" y="2568690"/>
            <a:ext cx="6972480" cy="2917963"/>
          </a:xfrm>
          <a:prstGeom prst="rect">
            <a:avLst/>
          </a:prstGeom>
        </p:spPr>
      </p:pic>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B8E636A7-9177-4DB3-BDD9-18B5CD2353D3}"/>
              </a:ext>
            </a:extLst>
          </p:cNvPr>
          <p:cNvGrpSpPr/>
          <p:nvPr/>
        </p:nvGrpSpPr>
        <p:grpSpPr>
          <a:xfrm>
            <a:off x="190000" y="1737360"/>
            <a:ext cx="5690369" cy="4851785"/>
            <a:chOff x="93052" y="1737360"/>
            <a:chExt cx="5719738" cy="4851785"/>
          </a:xfrm>
        </p:grpSpPr>
        <p:sp>
          <p:nvSpPr>
            <p:cNvPr id="5" name="Rectángulo 4" descr="Presentación con gráfico circular">
              <a:extLst>
                <a:ext uri="{FF2B5EF4-FFF2-40B4-BE49-F238E27FC236}">
                  <a16:creationId xmlns:a16="http://schemas.microsoft.com/office/drawing/2014/main" id="{13F5487B-6EDE-4E80-9379-8672907B33DB}"/>
                </a:ext>
              </a:extLst>
            </p:cNvPr>
            <p:cNvSpPr/>
            <p:nvPr/>
          </p:nvSpPr>
          <p:spPr>
            <a:xfrm>
              <a:off x="1021520" y="1737360"/>
              <a:ext cx="962291" cy="871849"/>
            </a:xfrm>
            <a:prstGeom prst="rect">
              <a:avLst/>
            </a:prstGeom>
            <a:blipFill>
              <a:blip r:embed="rId2">
                <a:extLst>
                  <a:ext uri="{96DAC541-7B7A-43D3-8B79-37D633B846F1}">
                    <asvg:svgBlip xmlns="" xmlns:asvg="http://schemas.microsoft.com/office/drawing/2016/SVG/main" r:embed="rId3"/>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Forma libre: forma 5">
              <a:extLst>
                <a:ext uri="{FF2B5EF4-FFF2-40B4-BE49-F238E27FC236}">
                  <a16:creationId xmlns:a16="http://schemas.microsoft.com/office/drawing/2014/main" id="{3F332A5D-371F-4048-B267-85DD8B084C71}"/>
                </a:ext>
              </a:extLst>
            </p:cNvPr>
            <p:cNvSpPr/>
            <p:nvPr/>
          </p:nvSpPr>
          <p:spPr>
            <a:xfrm>
              <a:off x="93052" y="2640739"/>
              <a:ext cx="3064023" cy="647367"/>
            </a:xfrm>
            <a:custGeom>
              <a:avLst/>
              <a:gdLst>
                <a:gd name="connsiteX0" fmla="*/ 0 w 3292121"/>
                <a:gd name="connsiteY0" fmla="*/ 0 h 647367"/>
                <a:gd name="connsiteX1" fmla="*/ 3292121 w 3292121"/>
                <a:gd name="connsiteY1" fmla="*/ 0 h 647367"/>
                <a:gd name="connsiteX2" fmla="*/ 3292121 w 3292121"/>
                <a:gd name="connsiteY2" fmla="*/ 647367 h 647367"/>
                <a:gd name="connsiteX3" fmla="*/ 0 w 3292121"/>
                <a:gd name="connsiteY3" fmla="*/ 647367 h 647367"/>
                <a:gd name="connsiteX4" fmla="*/ 0 w 3292121"/>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121" h="647367">
                  <a:moveTo>
                    <a:pt x="0" y="0"/>
                  </a:moveTo>
                  <a:lnTo>
                    <a:pt x="3292121" y="0"/>
                  </a:lnTo>
                  <a:lnTo>
                    <a:pt x="3292121"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b="1"/>
              </a:pPr>
              <a:r>
                <a:rPr lang="es-ES" sz="2000" b="1" dirty="0">
                  <a:latin typeface="Bahnschrift SemiBold SemiConden" panose="020B0502040204020203" pitchFamily="34" charset="0"/>
                </a:rPr>
                <a:t>O1 UPWOOD </a:t>
              </a:r>
              <a:r>
                <a:rPr lang="lv-LV" sz="2000" b="1" dirty="0">
                  <a:latin typeface="Bahnschrift SemiBold SemiConden" panose="020B0502040204020203" pitchFamily="34" charset="0"/>
                </a:rPr>
                <a:t>darba vidē balstīto mācību rezultāti</a:t>
              </a:r>
              <a:endParaRPr lang="en-GB" sz="2000" b="1" dirty="0">
                <a:latin typeface="Bahnschrift SemiBold SemiConden" panose="020B0502040204020203" pitchFamily="34" charset="0"/>
              </a:endParaRPr>
            </a:p>
          </p:txBody>
        </p:sp>
        <p:sp>
          <p:nvSpPr>
            <p:cNvPr id="7" name="Forma libre: forma 6">
              <a:extLst>
                <a:ext uri="{FF2B5EF4-FFF2-40B4-BE49-F238E27FC236}">
                  <a16:creationId xmlns:a16="http://schemas.microsoft.com/office/drawing/2014/main" id="{BC0BB902-AD68-49F4-94B1-C126D8AACEC2}"/>
                </a:ext>
              </a:extLst>
            </p:cNvPr>
            <p:cNvSpPr/>
            <p:nvPr/>
          </p:nvSpPr>
          <p:spPr>
            <a:xfrm>
              <a:off x="93053" y="3282083"/>
              <a:ext cx="3064023" cy="848635"/>
            </a:xfrm>
            <a:custGeom>
              <a:avLst/>
              <a:gdLst>
                <a:gd name="connsiteX0" fmla="*/ 0 w 3064023"/>
                <a:gd name="connsiteY0" fmla="*/ 0 h 1697270"/>
                <a:gd name="connsiteX1" fmla="*/ 3064023 w 3064023"/>
                <a:gd name="connsiteY1" fmla="*/ 0 h 1697270"/>
                <a:gd name="connsiteX2" fmla="*/ 3064023 w 3064023"/>
                <a:gd name="connsiteY2" fmla="*/ 1697270 h 1697270"/>
                <a:gd name="connsiteX3" fmla="*/ 0 w 3064023"/>
                <a:gd name="connsiteY3" fmla="*/ 1697270 h 1697270"/>
                <a:gd name="connsiteX4" fmla="*/ 0 w 3064023"/>
                <a:gd name="connsiteY4" fmla="*/ 0 h 169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23" h="1697270">
                  <a:moveTo>
                    <a:pt x="0" y="0"/>
                  </a:moveTo>
                  <a:lnTo>
                    <a:pt x="3064023" y="0"/>
                  </a:lnTo>
                  <a:lnTo>
                    <a:pt x="3064023" y="1697270"/>
                  </a:lnTo>
                  <a:lnTo>
                    <a:pt x="0" y="16972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1600" b="1" dirty="0" err="1"/>
                <a:t>Pašreizējo</a:t>
              </a:r>
              <a:r>
                <a:rPr lang="en-US" sz="1600" b="1" dirty="0"/>
                <a:t> un </a:t>
              </a:r>
              <a:r>
                <a:rPr lang="en-US" sz="1600" b="1" dirty="0" err="1"/>
                <a:t>nākotnes</a:t>
              </a:r>
              <a:r>
                <a:rPr lang="en-US" sz="1600" b="1" dirty="0"/>
                <a:t> </a:t>
              </a:r>
              <a:r>
                <a:rPr lang="en-US" sz="1600" b="1" dirty="0" err="1"/>
                <a:t>vajadzību</a:t>
              </a:r>
              <a:r>
                <a:rPr lang="en-US" sz="1600" b="1" dirty="0"/>
                <a:t> </a:t>
              </a:r>
              <a:r>
                <a:rPr lang="en-US" sz="1600" b="1" dirty="0" err="1"/>
                <a:t>pēc</a:t>
              </a:r>
              <a:r>
                <a:rPr lang="en-US" sz="1600" b="1" dirty="0"/>
                <a:t> </a:t>
              </a:r>
              <a:r>
                <a:rPr lang="en-US" sz="1600" b="1" dirty="0" err="1"/>
                <a:t>prasmēm</a:t>
              </a:r>
              <a:r>
                <a:rPr lang="en-US" sz="1600" b="1" dirty="0"/>
                <a:t> un </a:t>
              </a:r>
              <a:r>
                <a:rPr lang="en-US" sz="1600" b="1" dirty="0" err="1"/>
                <a:t>zināšanām</a:t>
              </a:r>
              <a:r>
                <a:rPr lang="en-US" sz="1600" b="1" dirty="0"/>
                <a:t> </a:t>
              </a:r>
              <a:r>
                <a:rPr lang="en-US" sz="1600" b="1" dirty="0" err="1"/>
                <a:t>analīze</a:t>
              </a:r>
              <a:r>
                <a:rPr lang="en-US" sz="1600" b="1" dirty="0"/>
                <a:t>, </a:t>
              </a:r>
              <a:r>
                <a:rPr lang="lv-LV" sz="1600" b="1" dirty="0"/>
                <a:t>kas noved līdz</a:t>
              </a:r>
              <a:r>
                <a:rPr lang="en-US" sz="1600" b="1" dirty="0"/>
                <a:t> </a:t>
              </a:r>
              <a:r>
                <a:rPr lang="en-US" sz="1600" b="1" dirty="0" err="1"/>
                <a:t>mācību</a:t>
              </a:r>
              <a:r>
                <a:rPr lang="en-US" sz="1600" b="1" dirty="0"/>
                <a:t> </a:t>
              </a:r>
              <a:r>
                <a:rPr lang="en-US" sz="1600" b="1" dirty="0" err="1"/>
                <a:t>rezultātu</a:t>
              </a:r>
              <a:r>
                <a:rPr lang="en-US" sz="1600" b="1" dirty="0"/>
                <a:t> </a:t>
              </a:r>
              <a:r>
                <a:rPr lang="lv-LV" sz="1600" b="1" dirty="0"/>
                <a:t>izstrādei</a:t>
              </a:r>
              <a:r>
                <a:rPr lang="en-US" sz="1600" b="1" dirty="0"/>
                <a:t>.</a:t>
              </a:r>
              <a:endParaRPr lang="es-ES" sz="1600" dirty="0"/>
            </a:p>
          </p:txBody>
        </p:sp>
        <p:sp>
          <p:nvSpPr>
            <p:cNvPr id="8" name="Rectángulo 7" descr="Classroom">
              <a:extLst>
                <a:ext uri="{FF2B5EF4-FFF2-40B4-BE49-F238E27FC236}">
                  <a16:creationId xmlns:a16="http://schemas.microsoft.com/office/drawing/2014/main" id="{B76FDBB1-9819-49EE-A60B-52B443F3316B}"/>
                </a:ext>
              </a:extLst>
            </p:cNvPr>
            <p:cNvSpPr/>
            <p:nvPr/>
          </p:nvSpPr>
          <p:spPr>
            <a:xfrm>
              <a:off x="3856657" y="3528870"/>
              <a:ext cx="869727" cy="811378"/>
            </a:xfrm>
            <a:prstGeom prst="rect">
              <a:avLst/>
            </a:prstGeom>
            <a: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9" name="Forma libre: forma 8">
              <a:extLst>
                <a:ext uri="{FF2B5EF4-FFF2-40B4-BE49-F238E27FC236}">
                  <a16:creationId xmlns:a16="http://schemas.microsoft.com/office/drawing/2014/main" id="{7A08F260-F153-42D2-9130-C1A33B5D1E92}"/>
                </a:ext>
              </a:extLst>
            </p:cNvPr>
            <p:cNvSpPr/>
            <p:nvPr/>
          </p:nvSpPr>
          <p:spPr>
            <a:xfrm>
              <a:off x="2491015" y="4429858"/>
              <a:ext cx="3321775" cy="647367"/>
            </a:xfrm>
            <a:custGeom>
              <a:avLst/>
              <a:gdLst>
                <a:gd name="connsiteX0" fmla="*/ 0 w 5110273"/>
                <a:gd name="connsiteY0" fmla="*/ 0 h 647367"/>
                <a:gd name="connsiteX1" fmla="*/ 5110273 w 5110273"/>
                <a:gd name="connsiteY1" fmla="*/ 0 h 647367"/>
                <a:gd name="connsiteX2" fmla="*/ 5110273 w 5110273"/>
                <a:gd name="connsiteY2" fmla="*/ 647367 h 647367"/>
                <a:gd name="connsiteX3" fmla="*/ 0 w 5110273"/>
                <a:gd name="connsiteY3" fmla="*/ 647367 h 647367"/>
                <a:gd name="connsiteX4" fmla="*/ 0 w 5110273"/>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273" h="647367">
                  <a:moveTo>
                    <a:pt x="0" y="0"/>
                  </a:moveTo>
                  <a:lnTo>
                    <a:pt x="5110273" y="0"/>
                  </a:lnTo>
                  <a:lnTo>
                    <a:pt x="5110273"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b="1"/>
              </a:pPr>
              <a:r>
                <a:rPr lang="es-ES" sz="2000" b="1" dirty="0">
                  <a:solidFill>
                    <a:prstClr val="black">
                      <a:hueOff val="0"/>
                      <a:satOff val="0"/>
                      <a:lumOff val="0"/>
                      <a:alphaOff val="0"/>
                    </a:prstClr>
                  </a:solidFill>
                  <a:latin typeface="Bahnschrift SemiBold SemiConden" panose="020B0502040204020203" pitchFamily="34" charset="0"/>
                </a:rPr>
                <a:t>O2 UPWOOD </a:t>
              </a:r>
              <a:r>
                <a:rPr lang="lv-LV" sz="2000" b="1" dirty="0">
                  <a:solidFill>
                    <a:prstClr val="black">
                      <a:hueOff val="0"/>
                      <a:satOff val="0"/>
                      <a:lumOff val="0"/>
                      <a:alphaOff val="0"/>
                    </a:prstClr>
                  </a:solidFill>
                  <a:latin typeface="Bahnschrift SemiBold SemiConden" panose="020B0502040204020203" pitchFamily="34" charset="0"/>
                </a:rPr>
                <a:t>mācību vienības un </a:t>
              </a:r>
            </a:p>
            <a:p>
              <a:pPr lvl="0" algn="ctr">
                <a:lnSpc>
                  <a:spcPct val="100000"/>
                </a:lnSpc>
                <a:defRPr b="1"/>
              </a:pPr>
              <a:r>
                <a:rPr lang="lv-LV" sz="2000" b="1" dirty="0">
                  <a:solidFill>
                    <a:prstClr val="black">
                      <a:hueOff val="0"/>
                      <a:satOff val="0"/>
                      <a:lumOff val="0"/>
                      <a:alphaOff val="0"/>
                    </a:prstClr>
                  </a:solidFill>
                  <a:latin typeface="Bahnschrift SemiBold SemiConden" panose="020B0502040204020203" pitchFamily="34" charset="0"/>
                </a:rPr>
                <a:t>Atvērtie izglītības resursi</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10" name="Forma libre: forma 9">
              <a:extLst>
                <a:ext uri="{FF2B5EF4-FFF2-40B4-BE49-F238E27FC236}">
                  <a16:creationId xmlns:a16="http://schemas.microsoft.com/office/drawing/2014/main" id="{6E2EEA7E-7FE2-4C39-B4C8-C0AFF022F8DB}"/>
                </a:ext>
              </a:extLst>
            </p:cNvPr>
            <p:cNvSpPr/>
            <p:nvPr/>
          </p:nvSpPr>
          <p:spPr>
            <a:xfrm>
              <a:off x="2491015" y="5077225"/>
              <a:ext cx="3321775" cy="1511920"/>
            </a:xfrm>
            <a:custGeom>
              <a:avLst/>
              <a:gdLst>
                <a:gd name="connsiteX0" fmla="*/ 0 w 5195639"/>
                <a:gd name="connsiteY0" fmla="*/ 0 h 2146335"/>
                <a:gd name="connsiteX1" fmla="*/ 5195639 w 5195639"/>
                <a:gd name="connsiteY1" fmla="*/ 0 h 2146335"/>
                <a:gd name="connsiteX2" fmla="*/ 5195639 w 5195639"/>
                <a:gd name="connsiteY2" fmla="*/ 2146335 h 2146335"/>
                <a:gd name="connsiteX3" fmla="*/ 0 w 5195639"/>
                <a:gd name="connsiteY3" fmla="*/ 2146335 h 2146335"/>
                <a:gd name="connsiteX4" fmla="*/ 0 w 5195639"/>
                <a:gd name="connsiteY4" fmla="*/ 0 h 21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639" h="2146335">
                  <a:moveTo>
                    <a:pt x="0" y="0"/>
                  </a:moveTo>
                  <a:lnTo>
                    <a:pt x="5195639" y="0"/>
                  </a:lnTo>
                  <a:lnTo>
                    <a:pt x="5195639" y="2146335"/>
                  </a:lnTo>
                  <a:lnTo>
                    <a:pt x="0" y="2146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11200">
                <a:spcBef>
                  <a:spcPct val="0"/>
                </a:spcBef>
                <a:spcAft>
                  <a:spcPct val="35000"/>
                </a:spcAft>
              </a:pPr>
              <a:r>
                <a:rPr lang="lv-LV" sz="1600" b="1" dirty="0"/>
                <a:t>Pedagoģisko materiālu izstrāde par </a:t>
              </a:r>
              <a:r>
                <a:rPr lang="lv-LV" sz="1600" b="1" dirty="0" smtClean="0"/>
                <a:t>inovatīvām, </a:t>
              </a:r>
              <a:r>
                <a:rPr lang="lv-LV" sz="1600" b="1" dirty="0"/>
                <a:t>energoefektīvām kokapstrādes tehnoloģijām, metodēm un praktiskiem pielietojumiem, kas tiks piedāvāti kā A</a:t>
              </a:r>
              <a:r>
                <a:rPr lang="lv-LV" sz="1600" b="1" dirty="0" smtClean="0"/>
                <a:t>tvērti Izglītības Resursi</a:t>
              </a:r>
              <a:r>
                <a:rPr lang="lv-LV" sz="1600" b="1" dirty="0"/>
                <a:t>.</a:t>
              </a:r>
              <a:endParaRPr lang="es-ES" sz="1600" kern="1200" dirty="0"/>
            </a:p>
          </p:txBody>
        </p:sp>
      </p:grpSp>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lv-LV" dirty="0" smtClean="0"/>
              <a:t>GALVENIE REZULTĀTI</a:t>
            </a:r>
            <a:endParaRPr lang="de-DE" dirty="0"/>
          </a:p>
        </p:txBody>
      </p:sp>
      <p:sp>
        <p:nvSpPr>
          <p:cNvPr id="11" name="Rectángulo 10" descr="Internet">
            <a:extLst>
              <a:ext uri="{FF2B5EF4-FFF2-40B4-BE49-F238E27FC236}">
                <a16:creationId xmlns:a16="http://schemas.microsoft.com/office/drawing/2014/main" id="{82A061C2-1FAC-4773-AEAD-04CF9B90AE6E}"/>
              </a:ext>
            </a:extLst>
          </p:cNvPr>
          <p:cNvSpPr/>
          <p:nvPr/>
        </p:nvSpPr>
        <p:spPr>
          <a:xfrm>
            <a:off x="6546395" y="1754301"/>
            <a:ext cx="962291" cy="990598"/>
          </a:xfrm>
          <a:prstGeom prst="rect">
            <a:avLst/>
          </a:pr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17AA4004-24F4-4344-8DF5-4BF1D2FBB2DF}"/>
              </a:ext>
            </a:extLst>
          </p:cNvPr>
          <p:cNvSpPr/>
          <p:nvPr/>
        </p:nvSpPr>
        <p:spPr>
          <a:xfrm>
            <a:off x="5366654" y="2745074"/>
            <a:ext cx="3508511" cy="504438"/>
          </a:xfrm>
          <a:custGeom>
            <a:avLst/>
            <a:gdLst>
              <a:gd name="connsiteX0" fmla="*/ 0 w 4311566"/>
              <a:gd name="connsiteY0" fmla="*/ 0 h 936188"/>
              <a:gd name="connsiteX1" fmla="*/ 4311566 w 4311566"/>
              <a:gd name="connsiteY1" fmla="*/ 0 h 936188"/>
              <a:gd name="connsiteX2" fmla="*/ 4311566 w 4311566"/>
              <a:gd name="connsiteY2" fmla="*/ 936188 h 936188"/>
              <a:gd name="connsiteX3" fmla="*/ 0 w 4311566"/>
              <a:gd name="connsiteY3" fmla="*/ 936188 h 936188"/>
              <a:gd name="connsiteX4" fmla="*/ 0 w 4311566"/>
              <a:gd name="connsiteY4" fmla="*/ 0 h 93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36188">
                <a:moveTo>
                  <a:pt x="0" y="0"/>
                </a:moveTo>
                <a:lnTo>
                  <a:pt x="4311566" y="0"/>
                </a:lnTo>
                <a:lnTo>
                  <a:pt x="4311566" y="936188"/>
                </a:lnTo>
                <a:lnTo>
                  <a:pt x="0" y="9361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b="1"/>
            </a:pPr>
            <a:r>
              <a:rPr lang="en-GB" sz="2000" b="1" kern="1200" noProof="0" dirty="0">
                <a:effectLst>
                  <a:outerShdw blurRad="38100" dist="38100" dir="2700000" algn="tl">
                    <a:srgbClr val="000000">
                      <a:alpha val="43137"/>
                    </a:srgbClr>
                  </a:outerShdw>
                </a:effectLst>
              </a:rPr>
              <a:t> </a:t>
            </a:r>
            <a:r>
              <a:rPr lang="en-GB" sz="2000" b="1" dirty="0">
                <a:solidFill>
                  <a:prstClr val="black">
                    <a:hueOff val="0"/>
                    <a:satOff val="0"/>
                    <a:lumOff val="0"/>
                    <a:alphaOff val="0"/>
                  </a:prstClr>
                </a:solidFill>
                <a:latin typeface="Bahnschrift SemiBold SemiConden" panose="020B0502040204020203" pitchFamily="34" charset="0"/>
              </a:rPr>
              <a:t>O3 </a:t>
            </a:r>
            <a:r>
              <a:rPr lang="en-US" sz="2000" b="1" dirty="0" err="1">
                <a:solidFill>
                  <a:prstClr val="black">
                    <a:hueOff val="0"/>
                    <a:satOff val="0"/>
                    <a:lumOff val="0"/>
                    <a:alphaOff val="0"/>
                  </a:prstClr>
                </a:solidFill>
                <a:latin typeface="Bahnschrift SemiBold SemiConden" panose="020B0502040204020203" pitchFamily="34" charset="0"/>
              </a:rPr>
              <a:t>Tiešsaistes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apmācības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scenāriji</a:t>
            </a:r>
            <a:endParaRPr lang="en-GB" sz="2000" b="1" dirty="0">
              <a:solidFill>
                <a:prstClr val="black">
                  <a:hueOff val="0"/>
                  <a:satOff val="0"/>
                  <a:lumOff val="0"/>
                  <a:alphaOff val="0"/>
                </a:prstClr>
              </a:solidFill>
              <a:latin typeface="Bahnschrift SemiBold SemiConden" panose="020B0502040204020203" pitchFamily="34" charset="0"/>
            </a:endParaRPr>
          </a:p>
        </p:txBody>
      </p:sp>
      <p:sp>
        <p:nvSpPr>
          <p:cNvPr id="13" name="Forma libre: forma 12">
            <a:extLst>
              <a:ext uri="{FF2B5EF4-FFF2-40B4-BE49-F238E27FC236}">
                <a16:creationId xmlns:a16="http://schemas.microsoft.com/office/drawing/2014/main" id="{F4E57C77-FA95-41FE-9C85-CB622A8F8C31}"/>
              </a:ext>
            </a:extLst>
          </p:cNvPr>
          <p:cNvSpPr/>
          <p:nvPr/>
        </p:nvSpPr>
        <p:spPr>
          <a:xfrm>
            <a:off x="5366655" y="3074700"/>
            <a:ext cx="3321775" cy="1302499"/>
          </a:xfrm>
          <a:custGeom>
            <a:avLst/>
            <a:gdLst>
              <a:gd name="connsiteX0" fmla="*/ 0 w 4311566"/>
              <a:gd name="connsiteY0" fmla="*/ 0 h 971455"/>
              <a:gd name="connsiteX1" fmla="*/ 4311566 w 4311566"/>
              <a:gd name="connsiteY1" fmla="*/ 0 h 971455"/>
              <a:gd name="connsiteX2" fmla="*/ 4311566 w 4311566"/>
              <a:gd name="connsiteY2" fmla="*/ 971455 h 971455"/>
              <a:gd name="connsiteX3" fmla="*/ 0 w 4311566"/>
              <a:gd name="connsiteY3" fmla="*/ 971455 h 971455"/>
              <a:gd name="connsiteX4" fmla="*/ 0 w 4311566"/>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71455">
                <a:moveTo>
                  <a:pt x="0" y="0"/>
                </a:moveTo>
                <a:lnTo>
                  <a:pt x="4311566" y="0"/>
                </a:lnTo>
                <a:lnTo>
                  <a:pt x="4311566"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1600" b="1" dirty="0" err="1">
                <a:solidFill>
                  <a:prstClr val="black">
                    <a:hueOff val="0"/>
                    <a:satOff val="0"/>
                    <a:lumOff val="0"/>
                    <a:alphaOff val="0"/>
                  </a:prstClr>
                </a:solidFill>
              </a:rPr>
              <a:t>Tiešsaistes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apmācības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scenāriju</a:t>
            </a:r>
            <a:r>
              <a:rPr lang="en-US" sz="1600" b="1" dirty="0">
                <a:solidFill>
                  <a:prstClr val="black">
                    <a:hueOff val="0"/>
                    <a:satOff val="0"/>
                    <a:lumOff val="0"/>
                    <a:alphaOff val="0"/>
                  </a:prstClr>
                </a:solidFill>
              </a:rPr>
              <a:t> par </a:t>
            </a:r>
            <a:r>
              <a:rPr lang="en-US" sz="1600" b="1" dirty="0" err="1">
                <a:solidFill>
                  <a:prstClr val="black">
                    <a:hueOff val="0"/>
                    <a:satOff val="0"/>
                    <a:lumOff val="0"/>
                    <a:alphaOff val="0"/>
                  </a:prstClr>
                </a:solidFill>
              </a:rPr>
              <a:t>kokapstrādi</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būvniecībā</a:t>
            </a:r>
            <a:r>
              <a:rPr lang="lv-LV"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izstrāde</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testēšana</a:t>
            </a:r>
            <a:r>
              <a:rPr lang="en-US" sz="1600" b="1" dirty="0">
                <a:solidFill>
                  <a:prstClr val="black">
                    <a:hueOff val="0"/>
                    <a:satOff val="0"/>
                    <a:lumOff val="0"/>
                    <a:alphaOff val="0"/>
                  </a:prstClr>
                </a:solidFill>
              </a:rPr>
              <a:t> un </a:t>
            </a:r>
            <a:r>
              <a:rPr lang="en-US" sz="1600" b="1" dirty="0" err="1">
                <a:solidFill>
                  <a:prstClr val="black">
                    <a:hueOff val="0"/>
                    <a:satOff val="0"/>
                    <a:lumOff val="0"/>
                    <a:alphaOff val="0"/>
                  </a:prstClr>
                </a:solidFill>
              </a:rPr>
              <a:t>piegāde</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veicinot</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inovatīvas</a:t>
            </a:r>
            <a:r>
              <a:rPr lang="en-US" sz="1600" b="1" dirty="0">
                <a:solidFill>
                  <a:prstClr val="black">
                    <a:hueOff val="0"/>
                    <a:satOff val="0"/>
                    <a:lumOff val="0"/>
                    <a:alphaOff val="0"/>
                  </a:prstClr>
                </a:solidFill>
              </a:rPr>
              <a:t> un </a:t>
            </a:r>
            <a:r>
              <a:rPr lang="en-US" sz="1600" b="1" dirty="0" err="1">
                <a:solidFill>
                  <a:prstClr val="black">
                    <a:hueOff val="0"/>
                    <a:satOff val="0"/>
                    <a:lumOff val="0"/>
                    <a:alphaOff val="0"/>
                  </a:prstClr>
                </a:solidFill>
              </a:rPr>
              <a:t>elastīgas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prakses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ieviešanu</a:t>
            </a:r>
            <a:r>
              <a:rPr lang="en-US" sz="1600" b="1" dirty="0">
                <a:solidFill>
                  <a:prstClr val="black">
                    <a:hueOff val="0"/>
                    <a:satOff val="0"/>
                    <a:lumOff val="0"/>
                    <a:alphaOff val="0"/>
                  </a:prstClr>
                </a:solidFill>
              </a:rPr>
              <a:t> PIA </a:t>
            </a:r>
            <a:r>
              <a:rPr lang="en-US" sz="1600" b="1" dirty="0" err="1">
                <a:solidFill>
                  <a:prstClr val="black">
                    <a:hueOff val="0"/>
                    <a:satOff val="0"/>
                    <a:lumOff val="0"/>
                    <a:alphaOff val="0"/>
                  </a:prstClr>
                </a:solidFill>
              </a:rPr>
              <a:t>jomā</a:t>
            </a:r>
            <a:r>
              <a:rPr lang="en-US" sz="1600" b="1" dirty="0">
                <a:solidFill>
                  <a:prstClr val="black">
                    <a:hueOff val="0"/>
                    <a:satOff val="0"/>
                    <a:lumOff val="0"/>
                    <a:alphaOff val="0"/>
                  </a:prstClr>
                </a:solidFill>
              </a:rPr>
              <a:t>.</a:t>
            </a:r>
            <a:endParaRPr lang="es-ES" sz="1600" b="1" dirty="0">
              <a:solidFill>
                <a:prstClr val="black">
                  <a:hueOff val="0"/>
                  <a:satOff val="0"/>
                  <a:lumOff val="0"/>
                  <a:alphaOff val="0"/>
                </a:prstClr>
              </a:solidFill>
            </a:endParaRPr>
          </a:p>
        </p:txBody>
      </p:sp>
      <p:sp>
        <p:nvSpPr>
          <p:cNvPr id="14" name="Rectángulo 13" descr="Diploma">
            <a:extLst>
              <a:ext uri="{FF2B5EF4-FFF2-40B4-BE49-F238E27FC236}">
                <a16:creationId xmlns:a16="http://schemas.microsoft.com/office/drawing/2014/main" id="{F04FBFCF-2A28-4734-A867-705C4EE50D4F}"/>
              </a:ext>
            </a:extLst>
          </p:cNvPr>
          <p:cNvSpPr/>
          <p:nvPr/>
        </p:nvSpPr>
        <p:spPr>
          <a:xfrm>
            <a:off x="9712243" y="3387682"/>
            <a:ext cx="962291" cy="990598"/>
          </a:xfrm>
          <a:prstGeom prst="rect">
            <a:avLst/>
          </a:pr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15" name="Forma libre: forma 14">
            <a:extLst>
              <a:ext uri="{FF2B5EF4-FFF2-40B4-BE49-F238E27FC236}">
                <a16:creationId xmlns:a16="http://schemas.microsoft.com/office/drawing/2014/main" id="{6FD9AC5E-90C4-463C-98F4-D235CBEC1335}"/>
              </a:ext>
            </a:extLst>
          </p:cNvPr>
          <p:cNvSpPr/>
          <p:nvPr/>
        </p:nvSpPr>
        <p:spPr>
          <a:xfrm>
            <a:off x="8353828" y="4334633"/>
            <a:ext cx="3679122" cy="1372850"/>
          </a:xfrm>
          <a:custGeom>
            <a:avLst/>
            <a:gdLst>
              <a:gd name="connsiteX0" fmla="*/ 0 w 5490780"/>
              <a:gd name="connsiteY0" fmla="*/ 0 h 938857"/>
              <a:gd name="connsiteX1" fmla="*/ 5490780 w 5490780"/>
              <a:gd name="connsiteY1" fmla="*/ 0 h 938857"/>
              <a:gd name="connsiteX2" fmla="*/ 5490780 w 5490780"/>
              <a:gd name="connsiteY2" fmla="*/ 938857 h 938857"/>
              <a:gd name="connsiteX3" fmla="*/ 0 w 5490780"/>
              <a:gd name="connsiteY3" fmla="*/ 938857 h 938857"/>
              <a:gd name="connsiteX4" fmla="*/ 0 w 5490780"/>
              <a:gd name="connsiteY4" fmla="*/ 0 h 9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780" h="938857">
                <a:moveTo>
                  <a:pt x="0" y="0"/>
                </a:moveTo>
                <a:lnTo>
                  <a:pt x="5490780" y="0"/>
                </a:lnTo>
                <a:lnTo>
                  <a:pt x="5490780" y="938857"/>
                </a:lnTo>
                <a:lnTo>
                  <a:pt x="0" y="938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b="1"/>
            </a:pPr>
            <a:r>
              <a:rPr lang="en-GB" sz="2000" b="1" dirty="0">
                <a:solidFill>
                  <a:prstClr val="black">
                    <a:hueOff val="0"/>
                    <a:satOff val="0"/>
                    <a:lumOff val="0"/>
                    <a:alphaOff val="0"/>
                  </a:prstClr>
                </a:solidFill>
                <a:latin typeface="Bahnschrift SemiBold SemiConden" panose="020B0502040204020203" pitchFamily="34" charset="0"/>
              </a:rPr>
              <a:t>O4 </a:t>
            </a:r>
            <a:r>
              <a:rPr lang="en-US" sz="2000" b="1" dirty="0">
                <a:solidFill>
                  <a:prstClr val="black">
                    <a:hueOff val="0"/>
                    <a:satOff val="0"/>
                    <a:lumOff val="0"/>
                    <a:alphaOff val="0"/>
                  </a:prstClr>
                </a:solidFill>
                <a:latin typeface="Bahnschrift SemiBold SemiConden" panose="020B0502040204020203" pitchFamily="34" charset="0"/>
              </a:rPr>
              <a:t>Vides </a:t>
            </a:r>
            <a:r>
              <a:rPr lang="en-US" sz="2000" b="1" dirty="0" err="1">
                <a:solidFill>
                  <a:prstClr val="black">
                    <a:hueOff val="0"/>
                    <a:satOff val="0"/>
                    <a:lumOff val="0"/>
                    <a:alphaOff val="0"/>
                  </a:prstClr>
                </a:solidFill>
                <a:latin typeface="Bahnschrift SemiBold SemiConden" panose="020B0502040204020203" pitchFamily="34" charset="0"/>
              </a:rPr>
              <a:t>komponentu</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integrācijas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ietvars</a:t>
            </a:r>
            <a:r>
              <a:rPr lang="en-US" sz="2000" b="1" dirty="0">
                <a:solidFill>
                  <a:prstClr val="black">
                    <a:hueOff val="0"/>
                    <a:satOff val="0"/>
                    <a:lumOff val="0"/>
                    <a:alphaOff val="0"/>
                  </a:prstClr>
                </a:solidFill>
                <a:latin typeface="Bahnschrift SemiBold SemiConden" panose="020B0502040204020203" pitchFamily="34" charset="0"/>
              </a:rPr>
              <a:t> </a:t>
            </a:r>
            <a:r>
              <a:rPr lang="lv-LV" sz="2000" b="1" dirty="0">
                <a:solidFill>
                  <a:prstClr val="black">
                    <a:hueOff val="0"/>
                    <a:satOff val="0"/>
                    <a:lumOff val="0"/>
                    <a:alphaOff val="0"/>
                  </a:prstClr>
                </a:solidFill>
                <a:latin typeface="Bahnschrift SemiBold SemiConden" panose="020B0502040204020203" pitchFamily="34" charset="0"/>
              </a:rPr>
              <a:t>DVB</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mācību</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programmās</a:t>
            </a:r>
            <a:r>
              <a:rPr lang="en-US" sz="2000" b="1" dirty="0">
                <a:solidFill>
                  <a:prstClr val="black">
                    <a:hueOff val="0"/>
                    <a:satOff val="0"/>
                    <a:lumOff val="0"/>
                    <a:alphaOff val="0"/>
                  </a:prstClr>
                </a:solidFill>
                <a:latin typeface="Bahnschrift SemiBold SemiConden" panose="020B0502040204020203" pitchFamily="34" charset="0"/>
              </a:rPr>
              <a:t> un </a:t>
            </a:r>
            <a:r>
              <a:rPr lang="en-US" sz="2000" b="1" dirty="0" err="1">
                <a:solidFill>
                  <a:prstClr val="black">
                    <a:hueOff val="0"/>
                    <a:satOff val="0"/>
                    <a:lumOff val="0"/>
                    <a:alphaOff val="0"/>
                  </a:prstClr>
                </a:solidFill>
                <a:latin typeface="Bahnschrift SemiBold SemiConden" panose="020B0502040204020203" pitchFamily="34" charset="0"/>
              </a:rPr>
              <a:t>sertifikācijas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shēmās</a:t>
            </a:r>
            <a:endParaRPr lang="en-GB" sz="2000" b="1" dirty="0">
              <a:solidFill>
                <a:prstClr val="black">
                  <a:hueOff val="0"/>
                  <a:satOff val="0"/>
                  <a:lumOff val="0"/>
                  <a:alphaOff val="0"/>
                </a:prstClr>
              </a:solidFill>
              <a:latin typeface="Bahnschrift SemiBold SemiConden" panose="020B0502040204020203" pitchFamily="34" charset="0"/>
            </a:endParaRPr>
          </a:p>
        </p:txBody>
      </p:sp>
      <p:sp>
        <p:nvSpPr>
          <p:cNvPr id="16" name="Forma libre: forma 15">
            <a:extLst>
              <a:ext uri="{FF2B5EF4-FFF2-40B4-BE49-F238E27FC236}">
                <a16:creationId xmlns:a16="http://schemas.microsoft.com/office/drawing/2014/main" id="{D19CB4AD-9E62-4394-AC9C-1E1E1DA041D5}"/>
              </a:ext>
            </a:extLst>
          </p:cNvPr>
          <p:cNvSpPr/>
          <p:nvPr/>
        </p:nvSpPr>
        <p:spPr>
          <a:xfrm>
            <a:off x="8688430" y="5462320"/>
            <a:ext cx="3344520" cy="782723"/>
          </a:xfrm>
          <a:custGeom>
            <a:avLst/>
            <a:gdLst>
              <a:gd name="connsiteX0" fmla="*/ 0 w 5255627"/>
              <a:gd name="connsiteY0" fmla="*/ 0 h 971455"/>
              <a:gd name="connsiteX1" fmla="*/ 5255627 w 5255627"/>
              <a:gd name="connsiteY1" fmla="*/ 0 h 971455"/>
              <a:gd name="connsiteX2" fmla="*/ 5255627 w 5255627"/>
              <a:gd name="connsiteY2" fmla="*/ 971455 h 971455"/>
              <a:gd name="connsiteX3" fmla="*/ 0 w 5255627"/>
              <a:gd name="connsiteY3" fmla="*/ 971455 h 971455"/>
              <a:gd name="connsiteX4" fmla="*/ 0 w 5255627"/>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627" h="971455">
                <a:moveTo>
                  <a:pt x="0" y="0"/>
                </a:moveTo>
                <a:lnTo>
                  <a:pt x="5255627" y="0"/>
                </a:lnTo>
                <a:lnTo>
                  <a:pt x="5255627"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1600" b="1" dirty="0" err="1">
                <a:solidFill>
                  <a:prstClr val="black">
                    <a:hueOff val="0"/>
                    <a:satOff val="0"/>
                    <a:lumOff val="0"/>
                    <a:alphaOff val="0"/>
                  </a:prstClr>
                </a:solidFill>
              </a:rPr>
              <a:t>Galveno</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politikas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veidotāju</a:t>
            </a:r>
            <a:r>
              <a:rPr lang="en-US" sz="1600" b="1" dirty="0">
                <a:solidFill>
                  <a:prstClr val="black">
                    <a:hueOff val="0"/>
                    <a:satOff val="0"/>
                    <a:lumOff val="0"/>
                    <a:alphaOff val="0"/>
                  </a:prstClr>
                </a:solidFill>
              </a:rPr>
              <a:t> un </a:t>
            </a:r>
            <a:r>
              <a:rPr lang="en-US" sz="1600" b="1" dirty="0" err="1">
                <a:solidFill>
                  <a:prstClr val="black">
                    <a:hueOff val="0"/>
                    <a:satOff val="0"/>
                    <a:lumOff val="0"/>
                    <a:alphaOff val="0"/>
                  </a:prstClr>
                </a:solidFill>
              </a:rPr>
              <a:t>ieinteresēto</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pušu</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iesaistīšana</a:t>
            </a:r>
            <a:r>
              <a:rPr lang="en-US" sz="1600" b="1" dirty="0">
                <a:solidFill>
                  <a:prstClr val="black">
                    <a:hueOff val="0"/>
                    <a:satOff val="0"/>
                    <a:lumOff val="0"/>
                    <a:alphaOff val="0"/>
                  </a:prstClr>
                </a:solidFill>
              </a:rPr>
              <a:t> UPWOOD </a:t>
            </a:r>
            <a:r>
              <a:rPr lang="en-US" sz="1600" b="1" dirty="0" err="1">
                <a:solidFill>
                  <a:prstClr val="black">
                    <a:hueOff val="0"/>
                    <a:satOff val="0"/>
                    <a:lumOff val="0"/>
                    <a:alphaOff val="0"/>
                  </a:prstClr>
                </a:solidFill>
              </a:rPr>
              <a:t>mācību</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rezultātu</a:t>
            </a:r>
            <a:r>
              <a:rPr lang="en-US" sz="1600" b="1" dirty="0">
                <a:solidFill>
                  <a:prstClr val="black">
                    <a:hueOff val="0"/>
                    <a:satOff val="0"/>
                    <a:lumOff val="0"/>
                    <a:alphaOff val="0"/>
                  </a:prstClr>
                </a:solidFill>
              </a:rPr>
              <a:t> </a:t>
            </a:r>
            <a:r>
              <a:rPr lang="en-US" sz="1600" b="1" dirty="0" err="1" smtClean="0">
                <a:solidFill>
                  <a:prstClr val="black">
                    <a:hueOff val="0"/>
                    <a:satOff val="0"/>
                    <a:lumOff val="0"/>
                    <a:alphaOff val="0"/>
                  </a:prstClr>
                </a:solidFill>
              </a:rPr>
              <a:t>atzīšanā</a:t>
            </a:r>
            <a:r>
              <a:rPr lang="en-US" sz="1600" b="1" dirty="0" smtClean="0">
                <a:solidFill>
                  <a:prstClr val="black">
                    <a:hueOff val="0"/>
                    <a:satOff val="0"/>
                    <a:lumOff val="0"/>
                    <a:alphaOff val="0"/>
                  </a:prstClr>
                </a:solidFill>
              </a:rPr>
              <a:t>.</a:t>
            </a:r>
            <a:endParaRPr lang="es-ES" sz="1600" b="1" dirty="0">
              <a:solidFill>
                <a:prstClr val="black">
                  <a:hueOff val="0"/>
                  <a:satOff val="0"/>
                  <a:lumOff val="0"/>
                  <a:alphaOff val="0"/>
                </a:prstClr>
              </a:solidFill>
            </a:endParaRPr>
          </a:p>
        </p:txBody>
      </p:sp>
    </p:spTree>
    <p:extLst>
      <p:ext uri="{BB962C8B-B14F-4D97-AF65-F5344CB8AC3E}">
        <p14:creationId xmlns:p14="http://schemas.microsoft.com/office/powerpoint/2010/main" val="342130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lv-LV" dirty="0" smtClean="0"/>
              <a:t>PARTNERI</a:t>
            </a:r>
            <a:endParaRPr lang="de-DE" dirty="0"/>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Holzcluster Steiermark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Vadošais klasteris Grācā,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izstrādā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īsteno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projektus koksnes vērtību ķēdēs, īpašu uzmanību pievēršot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celtniecībai ar kokmateriāliem.</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EXELIA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Radošu mācību risinājumu uzņēmums Atēnās, Grieķijā, kas specializējas profesionālajā apmācībā ar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inovatīvām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metodēm.</a:t>
            </a: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LV</a:t>
            </a:r>
            <a:r>
              <a:rPr kumimoji="0" lang="lv-LV"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T</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tehniskās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skola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Latvijā</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profesionālās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programmas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tai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skaitā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būvniecībā</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kokapstrād</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ē</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Bahnschrift Light SemiCondensed" panose="020B0502040204020203" pitchFamily="34" charset="0"/>
                <a:ea typeface="+mn-ea"/>
                <a:cs typeface="+mn-cs"/>
              </a:rPr>
              <a:t>Universitat</a:t>
            </a:r>
            <a:r>
              <a:rPr kumimoji="0" lang="en-GB"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Politècnica</a:t>
            </a: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 de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València</a:t>
            </a: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akadēmiska institūcija, kas nodarbojas ar pētniecību un mācīšanu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tehnoloģiju jomā.</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Woodpolis</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Ekspertu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organizācija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apmācīb</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produktu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izstrādes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pakalpojumus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koka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būvniecībai,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atrodas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Somijā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01956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lv-LV" dirty="0" smtClean="0"/>
              <a:t>4. PROJEKTA TIKŠANĀS</a:t>
            </a:r>
            <a:endParaRPr lang="de-DE" dirty="0"/>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853796"/>
            <a:ext cx="6286052" cy="3447098"/>
          </a:xfrm>
          <a:prstGeom prst="rect">
            <a:avLst/>
          </a:prstGeom>
          <a:noFill/>
        </p:spPr>
        <p:txBody>
          <a:bodyPr wrap="square" rtlCol="0">
            <a:spAutoFit/>
          </a:bodyPr>
          <a:lstStyle/>
          <a:p>
            <a:pPr marL="285750" indent="-285750" algn="just">
              <a:lnSpc>
                <a:spcPct val="110000"/>
              </a:lnSpc>
              <a:spcBef>
                <a:spcPts val="1200"/>
              </a:spcBef>
              <a:buClr>
                <a:srgbClr val="00B050"/>
              </a:buClr>
              <a:buSzPct val="100000"/>
              <a:buFont typeface="Wingdings" panose="05000000000000000000" pitchFamily="2" charset="2"/>
              <a:buChar char="v"/>
            </a:pPr>
            <a:r>
              <a:rPr lang="lv-LV" b="1" dirty="0">
                <a:solidFill>
                  <a:schemeClr val="tx1">
                    <a:lumMod val="75000"/>
                    <a:lumOff val="25000"/>
                  </a:schemeClr>
                </a:solidFill>
              </a:rPr>
              <a:t>Datums: 2021. gada 5. maijs (sākotnēji plānots rīkot Atēnās, Grieķijā</a:t>
            </a:r>
            <a:r>
              <a:rPr lang="lv-LV" b="1" dirty="0" smtClean="0">
                <a:solidFill>
                  <a:schemeClr val="tx1">
                    <a:lumMod val="75000"/>
                    <a:lumOff val="25000"/>
                  </a:schemeClr>
                </a:solidFill>
              </a:rPr>
              <a:t>)</a:t>
            </a:r>
            <a:endParaRPr lang="lv-LV" b="1" dirty="0">
              <a:solidFill>
                <a:schemeClr val="tx1">
                  <a:lumMod val="75000"/>
                  <a:lumOff val="25000"/>
                </a:schemeClr>
              </a:solidFill>
            </a:endParaRPr>
          </a:p>
          <a:p>
            <a:pPr marL="285750" indent="-285750" algn="just">
              <a:lnSpc>
                <a:spcPct val="110000"/>
              </a:lnSpc>
              <a:spcBef>
                <a:spcPts val="1200"/>
              </a:spcBef>
              <a:buClr>
                <a:srgbClr val="00B050"/>
              </a:buClr>
              <a:buSzPct val="100000"/>
              <a:buFont typeface="Wingdings" panose="05000000000000000000" pitchFamily="2" charset="2"/>
              <a:buChar char="v"/>
            </a:pPr>
            <a:r>
              <a:rPr lang="en-US" b="1" dirty="0" err="1">
                <a:solidFill>
                  <a:schemeClr val="tx1">
                    <a:lumMod val="75000"/>
                    <a:lumOff val="25000"/>
                  </a:schemeClr>
                </a:solidFill>
              </a:rPr>
              <a:t>Šī</a:t>
            </a:r>
            <a:r>
              <a:rPr lang="en-US" b="1" dirty="0">
                <a:solidFill>
                  <a:schemeClr val="tx1">
                    <a:lumMod val="75000"/>
                    <a:lumOff val="25000"/>
                  </a:schemeClr>
                </a:solidFill>
              </a:rPr>
              <a:t> </a:t>
            </a:r>
            <a:r>
              <a:rPr lang="en-US" b="1" dirty="0" err="1">
                <a:solidFill>
                  <a:schemeClr val="tx1">
                    <a:lumMod val="75000"/>
                    <a:lumOff val="25000"/>
                  </a:schemeClr>
                </a:solidFill>
              </a:rPr>
              <a:t>tikšanās</a:t>
            </a:r>
            <a:r>
              <a:rPr lang="en-US" b="1" dirty="0">
                <a:solidFill>
                  <a:schemeClr val="tx1">
                    <a:lumMod val="75000"/>
                    <a:lumOff val="25000"/>
                  </a:schemeClr>
                </a:solidFill>
              </a:rPr>
              <a:t> un </a:t>
            </a:r>
            <a:r>
              <a:rPr lang="en-US" b="1" dirty="0" err="1">
                <a:solidFill>
                  <a:schemeClr val="tx1">
                    <a:lumMod val="75000"/>
                    <a:lumOff val="25000"/>
                  </a:schemeClr>
                </a:solidFill>
              </a:rPr>
              <a:t>šis</a:t>
            </a:r>
            <a:r>
              <a:rPr lang="en-US" b="1" dirty="0">
                <a:solidFill>
                  <a:schemeClr val="tx1">
                    <a:lumMod val="75000"/>
                    <a:lumOff val="25000"/>
                  </a:schemeClr>
                </a:solidFill>
              </a:rPr>
              <a:t> </a:t>
            </a:r>
            <a:r>
              <a:rPr lang="en-US" b="1" dirty="0" err="1">
                <a:solidFill>
                  <a:schemeClr val="tx1">
                    <a:lumMod val="75000"/>
                    <a:lumOff val="25000"/>
                  </a:schemeClr>
                </a:solidFill>
              </a:rPr>
              <a:t>semestris</a:t>
            </a:r>
            <a:r>
              <a:rPr lang="en-US" b="1" dirty="0">
                <a:solidFill>
                  <a:schemeClr val="tx1">
                    <a:lumMod val="75000"/>
                    <a:lumOff val="25000"/>
                  </a:schemeClr>
                </a:solidFill>
              </a:rPr>
              <a:t> </a:t>
            </a:r>
            <a:r>
              <a:rPr lang="en-US" b="1" dirty="0" err="1">
                <a:solidFill>
                  <a:schemeClr val="tx1">
                    <a:lumMod val="75000"/>
                    <a:lumOff val="25000"/>
                  </a:schemeClr>
                </a:solidFill>
              </a:rPr>
              <a:t>galvenokārt</a:t>
            </a:r>
            <a:r>
              <a:rPr lang="en-US" b="1" dirty="0">
                <a:solidFill>
                  <a:schemeClr val="tx1">
                    <a:lumMod val="75000"/>
                    <a:lumOff val="25000"/>
                  </a:schemeClr>
                </a:solidFill>
              </a:rPr>
              <a:t> </a:t>
            </a:r>
            <a:r>
              <a:rPr lang="en-US" b="1" dirty="0" err="1">
                <a:solidFill>
                  <a:schemeClr val="tx1">
                    <a:lumMod val="75000"/>
                    <a:lumOff val="25000"/>
                  </a:schemeClr>
                </a:solidFill>
              </a:rPr>
              <a:t>bija</a:t>
            </a:r>
            <a:r>
              <a:rPr lang="en-US" b="1" dirty="0">
                <a:solidFill>
                  <a:schemeClr val="tx1">
                    <a:lumMod val="75000"/>
                    <a:lumOff val="25000"/>
                  </a:schemeClr>
                </a:solidFill>
              </a:rPr>
              <a:t> </a:t>
            </a:r>
            <a:r>
              <a:rPr lang="en-US" b="1" dirty="0" err="1">
                <a:solidFill>
                  <a:schemeClr val="tx1">
                    <a:lumMod val="75000"/>
                    <a:lumOff val="25000"/>
                  </a:schemeClr>
                </a:solidFill>
              </a:rPr>
              <a:t>vērsts</a:t>
            </a:r>
            <a:r>
              <a:rPr lang="en-US" b="1" dirty="0">
                <a:solidFill>
                  <a:schemeClr val="tx1">
                    <a:lumMod val="75000"/>
                    <a:lumOff val="25000"/>
                  </a:schemeClr>
                </a:solidFill>
              </a:rPr>
              <a:t> </a:t>
            </a:r>
            <a:r>
              <a:rPr lang="en-US" b="1" dirty="0" err="1">
                <a:solidFill>
                  <a:schemeClr val="tx1">
                    <a:lumMod val="75000"/>
                    <a:lumOff val="25000"/>
                  </a:schemeClr>
                </a:solidFill>
              </a:rPr>
              <a:t>uz</a:t>
            </a:r>
            <a:r>
              <a:rPr lang="en-US" b="1" dirty="0">
                <a:solidFill>
                  <a:schemeClr val="tx1">
                    <a:lumMod val="75000"/>
                    <a:lumOff val="25000"/>
                  </a:schemeClr>
                </a:solidFill>
              </a:rPr>
              <a:t> </a:t>
            </a:r>
            <a:r>
              <a:rPr lang="en-US" b="1" dirty="0" err="1">
                <a:solidFill>
                  <a:schemeClr val="tx1">
                    <a:lumMod val="75000"/>
                    <a:lumOff val="25000"/>
                  </a:schemeClr>
                </a:solidFill>
              </a:rPr>
              <a:t>intelektuālo</a:t>
            </a:r>
            <a:r>
              <a:rPr lang="en-US" b="1" dirty="0">
                <a:solidFill>
                  <a:schemeClr val="tx1">
                    <a:lumMod val="75000"/>
                    <a:lumOff val="25000"/>
                  </a:schemeClr>
                </a:solidFill>
              </a:rPr>
              <a:t> </a:t>
            </a:r>
            <a:r>
              <a:rPr lang="en-US" b="1" dirty="0" err="1">
                <a:solidFill>
                  <a:schemeClr val="tx1">
                    <a:lumMod val="75000"/>
                    <a:lumOff val="25000"/>
                  </a:schemeClr>
                </a:solidFill>
              </a:rPr>
              <a:t>darbību</a:t>
            </a:r>
            <a:r>
              <a:rPr lang="en-US" b="1" dirty="0">
                <a:solidFill>
                  <a:schemeClr val="tx1">
                    <a:lumMod val="75000"/>
                    <a:lumOff val="25000"/>
                  </a:schemeClr>
                </a:solidFill>
              </a:rPr>
              <a:t> O3, </a:t>
            </a:r>
            <a:r>
              <a:rPr lang="en-US" b="1" dirty="0" err="1">
                <a:solidFill>
                  <a:schemeClr val="tx1">
                    <a:lumMod val="75000"/>
                    <a:lumOff val="25000"/>
                  </a:schemeClr>
                </a:solidFill>
              </a:rPr>
              <a:t>kas</a:t>
            </a:r>
            <a:r>
              <a:rPr lang="en-US" b="1" dirty="0">
                <a:solidFill>
                  <a:schemeClr val="tx1">
                    <a:lumMod val="75000"/>
                    <a:lumOff val="25000"/>
                  </a:schemeClr>
                </a:solidFill>
              </a:rPr>
              <a:t> </a:t>
            </a:r>
            <a:r>
              <a:rPr lang="en-US" b="1" dirty="0" err="1">
                <a:solidFill>
                  <a:schemeClr val="tx1">
                    <a:lumMod val="75000"/>
                    <a:lumOff val="25000"/>
                  </a:schemeClr>
                </a:solidFill>
              </a:rPr>
              <a:t>ir</a:t>
            </a:r>
            <a:r>
              <a:rPr lang="en-US" b="1" dirty="0">
                <a:solidFill>
                  <a:schemeClr val="tx1">
                    <a:lumMod val="75000"/>
                    <a:lumOff val="25000"/>
                  </a:schemeClr>
                </a:solidFill>
              </a:rPr>
              <a:t> par UPWOOD </a:t>
            </a:r>
            <a:r>
              <a:rPr lang="en-US" b="1" dirty="0" err="1">
                <a:solidFill>
                  <a:schemeClr val="tx1">
                    <a:lumMod val="75000"/>
                    <a:lumOff val="25000"/>
                  </a:schemeClr>
                </a:solidFill>
              </a:rPr>
              <a:t>apmācības</a:t>
            </a:r>
            <a:r>
              <a:rPr lang="en-US" b="1" dirty="0">
                <a:solidFill>
                  <a:schemeClr val="tx1">
                    <a:lumMod val="75000"/>
                    <a:lumOff val="25000"/>
                  </a:schemeClr>
                </a:solidFill>
              </a:rPr>
              <a:t> </a:t>
            </a:r>
            <a:r>
              <a:rPr lang="en-US" b="1" dirty="0" err="1">
                <a:solidFill>
                  <a:schemeClr val="tx1">
                    <a:lumMod val="75000"/>
                    <a:lumOff val="25000"/>
                  </a:schemeClr>
                </a:solidFill>
              </a:rPr>
              <a:t>scenāriju</a:t>
            </a:r>
            <a:r>
              <a:rPr lang="en-US" b="1" dirty="0">
                <a:solidFill>
                  <a:schemeClr val="tx1">
                    <a:lumMod val="75000"/>
                    <a:lumOff val="25000"/>
                  </a:schemeClr>
                </a:solidFill>
              </a:rPr>
              <a:t> </a:t>
            </a:r>
            <a:r>
              <a:rPr lang="en-US" b="1" dirty="0" err="1">
                <a:solidFill>
                  <a:schemeClr val="tx1">
                    <a:lumMod val="75000"/>
                    <a:lumOff val="25000"/>
                  </a:schemeClr>
                </a:solidFill>
              </a:rPr>
              <a:t>izstrādi</a:t>
            </a:r>
            <a:r>
              <a:rPr lang="en-US" b="1" dirty="0">
                <a:solidFill>
                  <a:schemeClr val="tx1">
                    <a:lumMod val="75000"/>
                    <a:lumOff val="25000"/>
                  </a:schemeClr>
                </a:solidFill>
              </a:rPr>
              <a:t>. </a:t>
            </a:r>
            <a:r>
              <a:rPr lang="en-US" b="1" dirty="0" err="1">
                <a:solidFill>
                  <a:schemeClr val="tx1">
                    <a:lumMod val="75000"/>
                    <a:lumOff val="25000"/>
                  </a:schemeClr>
                </a:solidFill>
              </a:rPr>
              <a:t>Šie</a:t>
            </a:r>
            <a:r>
              <a:rPr lang="en-US" b="1" dirty="0">
                <a:solidFill>
                  <a:schemeClr val="tx1">
                    <a:lumMod val="75000"/>
                    <a:lumOff val="25000"/>
                  </a:schemeClr>
                </a:solidFill>
              </a:rPr>
              <a:t> </a:t>
            </a:r>
            <a:r>
              <a:rPr lang="en-US" b="1" dirty="0" err="1">
                <a:solidFill>
                  <a:schemeClr val="tx1">
                    <a:lumMod val="75000"/>
                    <a:lumOff val="25000"/>
                  </a:schemeClr>
                </a:solidFill>
              </a:rPr>
              <a:t>scenāriji</a:t>
            </a:r>
            <a:r>
              <a:rPr lang="en-US" b="1" dirty="0">
                <a:solidFill>
                  <a:schemeClr val="tx1">
                    <a:lumMod val="75000"/>
                    <a:lumOff val="25000"/>
                  </a:schemeClr>
                </a:solidFill>
              </a:rPr>
              <a:t> </a:t>
            </a:r>
            <a:r>
              <a:rPr lang="en-US" b="1" dirty="0" err="1">
                <a:solidFill>
                  <a:schemeClr val="tx1">
                    <a:lumMod val="75000"/>
                    <a:lumOff val="25000"/>
                  </a:schemeClr>
                </a:solidFill>
              </a:rPr>
              <a:t>simulēs</a:t>
            </a:r>
            <a:r>
              <a:rPr lang="en-US" b="1" dirty="0">
                <a:solidFill>
                  <a:schemeClr val="tx1">
                    <a:lumMod val="75000"/>
                    <a:lumOff val="25000"/>
                  </a:schemeClr>
                </a:solidFill>
              </a:rPr>
              <a:t> </a:t>
            </a:r>
            <a:r>
              <a:rPr lang="en-US" b="1" dirty="0" err="1">
                <a:solidFill>
                  <a:schemeClr val="tx1">
                    <a:lumMod val="75000"/>
                    <a:lumOff val="25000"/>
                  </a:schemeClr>
                </a:solidFill>
              </a:rPr>
              <a:t>reālās</a:t>
            </a:r>
            <a:r>
              <a:rPr lang="en-US" b="1" dirty="0">
                <a:solidFill>
                  <a:schemeClr val="tx1">
                    <a:lumMod val="75000"/>
                    <a:lumOff val="25000"/>
                  </a:schemeClr>
                </a:solidFill>
              </a:rPr>
              <a:t> </a:t>
            </a:r>
            <a:r>
              <a:rPr lang="en-US" b="1" dirty="0" err="1">
                <a:solidFill>
                  <a:schemeClr val="tx1">
                    <a:lumMod val="75000"/>
                    <a:lumOff val="25000"/>
                  </a:schemeClr>
                </a:solidFill>
              </a:rPr>
              <a:t>dzīves</a:t>
            </a:r>
            <a:r>
              <a:rPr lang="en-US" b="1" dirty="0">
                <a:solidFill>
                  <a:schemeClr val="tx1">
                    <a:lumMod val="75000"/>
                    <a:lumOff val="25000"/>
                  </a:schemeClr>
                </a:solidFill>
              </a:rPr>
              <a:t> </a:t>
            </a:r>
            <a:r>
              <a:rPr lang="en-US" b="1" dirty="0" err="1">
                <a:solidFill>
                  <a:schemeClr val="tx1">
                    <a:lumMod val="75000"/>
                    <a:lumOff val="25000"/>
                  </a:schemeClr>
                </a:solidFill>
              </a:rPr>
              <a:t>situācijas</a:t>
            </a:r>
            <a:r>
              <a:rPr lang="en-US" b="1" dirty="0">
                <a:solidFill>
                  <a:schemeClr val="tx1">
                    <a:lumMod val="75000"/>
                    <a:lumOff val="25000"/>
                  </a:schemeClr>
                </a:solidFill>
              </a:rPr>
              <a:t> </a:t>
            </a:r>
            <a:r>
              <a:rPr lang="en-US" b="1" dirty="0" err="1" smtClean="0">
                <a:solidFill>
                  <a:schemeClr val="tx1">
                    <a:lumMod val="75000"/>
                    <a:lumOff val="25000"/>
                  </a:schemeClr>
                </a:solidFill>
              </a:rPr>
              <a:t>būvniecībā</a:t>
            </a:r>
            <a:r>
              <a:rPr lang="en-US" b="1" dirty="0" smtClean="0">
                <a:solidFill>
                  <a:schemeClr val="tx1">
                    <a:lumMod val="75000"/>
                    <a:lumOff val="25000"/>
                  </a:schemeClr>
                </a:solidFill>
              </a:rPr>
              <a:t>, </a:t>
            </a:r>
            <a:r>
              <a:rPr lang="en-US" b="1" dirty="0" err="1">
                <a:solidFill>
                  <a:schemeClr val="tx1">
                    <a:lumMod val="75000"/>
                    <a:lumOff val="25000"/>
                  </a:schemeClr>
                </a:solidFill>
              </a:rPr>
              <a:t>renovācijā</a:t>
            </a:r>
            <a:r>
              <a:rPr lang="en-US" b="1" dirty="0">
                <a:solidFill>
                  <a:schemeClr val="tx1">
                    <a:lumMod val="75000"/>
                    <a:lumOff val="25000"/>
                  </a:schemeClr>
                </a:solidFill>
              </a:rPr>
              <a:t> </a:t>
            </a:r>
            <a:r>
              <a:rPr lang="en-US" b="1" dirty="0" err="1">
                <a:solidFill>
                  <a:schemeClr val="tx1">
                    <a:lumMod val="75000"/>
                    <a:lumOff val="25000"/>
                  </a:schemeClr>
                </a:solidFill>
              </a:rPr>
              <a:t>vai</a:t>
            </a:r>
            <a:r>
              <a:rPr lang="en-US" b="1" dirty="0">
                <a:solidFill>
                  <a:schemeClr val="tx1">
                    <a:lumMod val="75000"/>
                    <a:lumOff val="25000"/>
                  </a:schemeClr>
                </a:solidFill>
              </a:rPr>
              <a:t> </a:t>
            </a:r>
            <a:r>
              <a:rPr lang="en-US" b="1" dirty="0" err="1">
                <a:solidFill>
                  <a:schemeClr val="tx1">
                    <a:lumMod val="75000"/>
                    <a:lumOff val="25000"/>
                  </a:schemeClr>
                </a:solidFill>
              </a:rPr>
              <a:t>nojaukšanā</a:t>
            </a:r>
            <a:r>
              <a:rPr lang="en-US" b="1" dirty="0">
                <a:solidFill>
                  <a:schemeClr val="tx1">
                    <a:lumMod val="75000"/>
                    <a:lumOff val="25000"/>
                  </a:schemeClr>
                </a:solidFill>
              </a:rPr>
              <a:t>, </a:t>
            </a:r>
            <a:r>
              <a:rPr lang="en-US" b="1" dirty="0" err="1">
                <a:solidFill>
                  <a:schemeClr val="tx1">
                    <a:lumMod val="75000"/>
                    <a:lumOff val="25000"/>
                  </a:schemeClr>
                </a:solidFill>
              </a:rPr>
              <a:t>lai</a:t>
            </a:r>
            <a:r>
              <a:rPr lang="en-US" b="1" dirty="0">
                <a:solidFill>
                  <a:schemeClr val="tx1">
                    <a:lumMod val="75000"/>
                    <a:lumOff val="25000"/>
                  </a:schemeClr>
                </a:solidFill>
              </a:rPr>
              <a:t> </a:t>
            </a:r>
            <a:r>
              <a:rPr lang="en-US" b="1" dirty="0" err="1">
                <a:solidFill>
                  <a:schemeClr val="tx1">
                    <a:lumMod val="75000"/>
                    <a:lumOff val="25000"/>
                  </a:schemeClr>
                </a:solidFill>
              </a:rPr>
              <a:t>palīdzētu</a:t>
            </a:r>
            <a:r>
              <a:rPr lang="en-US" b="1" dirty="0">
                <a:solidFill>
                  <a:schemeClr val="tx1">
                    <a:lumMod val="75000"/>
                    <a:lumOff val="25000"/>
                  </a:schemeClr>
                </a:solidFill>
              </a:rPr>
              <a:t> </a:t>
            </a:r>
            <a:r>
              <a:rPr lang="en-US" b="1" dirty="0" err="1">
                <a:solidFill>
                  <a:schemeClr val="tx1">
                    <a:lumMod val="75000"/>
                    <a:lumOff val="25000"/>
                  </a:schemeClr>
                </a:solidFill>
              </a:rPr>
              <a:t>izglītojamajiem</a:t>
            </a:r>
            <a:r>
              <a:rPr lang="en-US" b="1" dirty="0">
                <a:solidFill>
                  <a:schemeClr val="tx1">
                    <a:lumMod val="75000"/>
                    <a:lumOff val="25000"/>
                  </a:schemeClr>
                </a:solidFill>
              </a:rPr>
              <a:t> </a:t>
            </a:r>
            <a:r>
              <a:rPr lang="en-US" b="1" dirty="0" err="1">
                <a:solidFill>
                  <a:schemeClr val="tx1">
                    <a:lumMod val="75000"/>
                    <a:lumOff val="25000"/>
                  </a:schemeClr>
                </a:solidFill>
              </a:rPr>
              <a:t>izprast</a:t>
            </a:r>
            <a:r>
              <a:rPr lang="en-US" b="1" dirty="0">
                <a:solidFill>
                  <a:schemeClr val="tx1">
                    <a:lumMod val="75000"/>
                    <a:lumOff val="25000"/>
                  </a:schemeClr>
                </a:solidFill>
              </a:rPr>
              <a:t> </a:t>
            </a:r>
            <a:r>
              <a:rPr lang="en-US" b="1" dirty="0" err="1">
                <a:solidFill>
                  <a:schemeClr val="tx1">
                    <a:lumMod val="75000"/>
                    <a:lumOff val="25000"/>
                  </a:schemeClr>
                </a:solidFill>
              </a:rPr>
              <a:t>jaunas</a:t>
            </a:r>
            <a:r>
              <a:rPr lang="en-US" b="1" dirty="0">
                <a:solidFill>
                  <a:schemeClr val="tx1">
                    <a:lumMod val="75000"/>
                    <a:lumOff val="25000"/>
                  </a:schemeClr>
                </a:solidFill>
              </a:rPr>
              <a:t> </a:t>
            </a:r>
            <a:r>
              <a:rPr lang="en-US" b="1" dirty="0" err="1">
                <a:solidFill>
                  <a:schemeClr val="tx1">
                    <a:lumMod val="75000"/>
                    <a:lumOff val="25000"/>
                  </a:schemeClr>
                </a:solidFill>
              </a:rPr>
              <a:t>koka</a:t>
            </a:r>
            <a:r>
              <a:rPr lang="en-US" b="1" dirty="0">
                <a:solidFill>
                  <a:schemeClr val="tx1">
                    <a:lumMod val="75000"/>
                    <a:lumOff val="25000"/>
                  </a:schemeClr>
                </a:solidFill>
              </a:rPr>
              <a:t> </a:t>
            </a:r>
            <a:r>
              <a:rPr lang="lv-LV" b="1" dirty="0" smtClean="0">
                <a:solidFill>
                  <a:schemeClr val="tx1">
                    <a:lumMod val="75000"/>
                    <a:lumOff val="25000"/>
                  </a:schemeClr>
                </a:solidFill>
              </a:rPr>
              <a:t>būvniecības</a:t>
            </a:r>
            <a:r>
              <a:rPr lang="en-US" b="1" dirty="0" smtClean="0">
                <a:solidFill>
                  <a:schemeClr val="tx1">
                    <a:lumMod val="75000"/>
                    <a:lumOff val="25000"/>
                  </a:schemeClr>
                </a:solidFill>
              </a:rPr>
              <a:t> </a:t>
            </a:r>
            <a:r>
              <a:rPr lang="en-US" b="1" dirty="0" err="1">
                <a:solidFill>
                  <a:schemeClr val="tx1">
                    <a:lumMod val="75000"/>
                    <a:lumOff val="25000"/>
                  </a:schemeClr>
                </a:solidFill>
              </a:rPr>
              <a:t>metodes</a:t>
            </a:r>
            <a:r>
              <a:rPr lang="en-US" b="1" dirty="0">
                <a:solidFill>
                  <a:schemeClr val="tx1">
                    <a:lumMod val="75000"/>
                    <a:lumOff val="25000"/>
                  </a:schemeClr>
                </a:solidFill>
              </a:rPr>
              <a:t> </a:t>
            </a:r>
            <a:r>
              <a:rPr lang="en-US" b="1" dirty="0" err="1">
                <a:solidFill>
                  <a:schemeClr val="tx1">
                    <a:lumMod val="75000"/>
                    <a:lumOff val="25000"/>
                  </a:schemeClr>
                </a:solidFill>
              </a:rPr>
              <a:t>dinamiskākā</a:t>
            </a:r>
            <a:r>
              <a:rPr lang="en-US" b="1" dirty="0">
                <a:solidFill>
                  <a:schemeClr val="tx1">
                    <a:lumMod val="75000"/>
                    <a:lumOff val="25000"/>
                  </a:schemeClr>
                </a:solidFill>
              </a:rPr>
              <a:t> </a:t>
            </a:r>
            <a:r>
              <a:rPr lang="en-US" b="1" dirty="0" err="1">
                <a:solidFill>
                  <a:schemeClr val="tx1">
                    <a:lumMod val="75000"/>
                    <a:lumOff val="25000"/>
                  </a:schemeClr>
                </a:solidFill>
              </a:rPr>
              <a:t>formātā</a:t>
            </a:r>
            <a:r>
              <a:rPr lang="en-US" b="1" dirty="0">
                <a:solidFill>
                  <a:schemeClr val="tx1">
                    <a:lumMod val="75000"/>
                    <a:lumOff val="25000"/>
                  </a:schemeClr>
                </a:solidFill>
              </a:rPr>
              <a:t>. Lai </a:t>
            </a:r>
            <a:r>
              <a:rPr lang="en-US" b="1" dirty="0" err="1">
                <a:solidFill>
                  <a:schemeClr val="tx1">
                    <a:lumMod val="75000"/>
                    <a:lumOff val="25000"/>
                  </a:schemeClr>
                </a:solidFill>
              </a:rPr>
              <a:t>izpildītu</a:t>
            </a:r>
            <a:r>
              <a:rPr lang="en-US" b="1" dirty="0">
                <a:solidFill>
                  <a:schemeClr val="tx1">
                    <a:lumMod val="75000"/>
                    <a:lumOff val="25000"/>
                  </a:schemeClr>
                </a:solidFill>
              </a:rPr>
              <a:t> </a:t>
            </a:r>
            <a:r>
              <a:rPr lang="en-US" b="1" dirty="0" err="1">
                <a:solidFill>
                  <a:schemeClr val="tx1">
                    <a:lumMod val="75000"/>
                    <a:lumOff val="25000"/>
                  </a:schemeClr>
                </a:solidFill>
              </a:rPr>
              <a:t>šo</a:t>
            </a:r>
            <a:r>
              <a:rPr lang="en-US" b="1" dirty="0">
                <a:solidFill>
                  <a:schemeClr val="tx1">
                    <a:lumMod val="75000"/>
                    <a:lumOff val="25000"/>
                  </a:schemeClr>
                </a:solidFill>
              </a:rPr>
              <a:t> </a:t>
            </a:r>
            <a:r>
              <a:rPr lang="en-US" b="1" dirty="0" err="1">
                <a:solidFill>
                  <a:schemeClr val="tx1">
                    <a:lumMod val="75000"/>
                    <a:lumOff val="25000"/>
                  </a:schemeClr>
                </a:solidFill>
              </a:rPr>
              <a:t>uzdevumu</a:t>
            </a:r>
            <a:r>
              <a:rPr lang="en-US" b="1" dirty="0">
                <a:solidFill>
                  <a:schemeClr val="tx1">
                    <a:lumMod val="75000"/>
                    <a:lumOff val="25000"/>
                  </a:schemeClr>
                </a:solidFill>
              </a:rPr>
              <a:t>, </a:t>
            </a:r>
            <a:r>
              <a:rPr lang="en-US" b="1" dirty="0" err="1">
                <a:solidFill>
                  <a:schemeClr val="tx1">
                    <a:lumMod val="75000"/>
                    <a:lumOff val="25000"/>
                  </a:schemeClr>
                </a:solidFill>
              </a:rPr>
              <a:t>semestra</a:t>
            </a:r>
            <a:r>
              <a:rPr lang="en-US" b="1" dirty="0">
                <a:solidFill>
                  <a:schemeClr val="tx1">
                    <a:lumMod val="75000"/>
                    <a:lumOff val="25000"/>
                  </a:schemeClr>
                </a:solidFill>
              </a:rPr>
              <a:t> </a:t>
            </a:r>
            <a:r>
              <a:rPr lang="en-US" b="1" dirty="0" err="1">
                <a:solidFill>
                  <a:schemeClr val="tx1">
                    <a:lumMod val="75000"/>
                    <a:lumOff val="25000"/>
                  </a:schemeClr>
                </a:solidFill>
              </a:rPr>
              <a:t>laikā</a:t>
            </a:r>
            <a:r>
              <a:rPr lang="en-US" b="1" dirty="0">
                <a:solidFill>
                  <a:schemeClr val="tx1">
                    <a:lumMod val="75000"/>
                    <a:lumOff val="25000"/>
                  </a:schemeClr>
                </a:solidFill>
              </a:rPr>
              <a:t> </a:t>
            </a:r>
            <a:r>
              <a:rPr lang="en-US" b="1" dirty="0" err="1">
                <a:solidFill>
                  <a:schemeClr val="tx1">
                    <a:lumMod val="75000"/>
                    <a:lumOff val="25000"/>
                  </a:schemeClr>
                </a:solidFill>
              </a:rPr>
              <a:t>ir</a:t>
            </a:r>
            <a:r>
              <a:rPr lang="en-US" b="1" dirty="0">
                <a:solidFill>
                  <a:schemeClr val="tx1">
                    <a:lumMod val="75000"/>
                    <a:lumOff val="25000"/>
                  </a:schemeClr>
                </a:solidFill>
              </a:rPr>
              <a:t> </a:t>
            </a:r>
            <a:r>
              <a:rPr lang="en-US" b="1" dirty="0" err="1">
                <a:solidFill>
                  <a:schemeClr val="tx1">
                    <a:lumMod val="75000"/>
                    <a:lumOff val="25000"/>
                  </a:schemeClr>
                </a:solidFill>
              </a:rPr>
              <a:t>notikušas</a:t>
            </a:r>
            <a:r>
              <a:rPr lang="en-US" b="1" dirty="0">
                <a:solidFill>
                  <a:schemeClr val="tx1">
                    <a:lumMod val="75000"/>
                    <a:lumOff val="25000"/>
                  </a:schemeClr>
                </a:solidFill>
              </a:rPr>
              <a:t> </a:t>
            </a:r>
            <a:r>
              <a:rPr lang="en-US" b="1" dirty="0" err="1">
                <a:solidFill>
                  <a:schemeClr val="tx1">
                    <a:lumMod val="75000"/>
                    <a:lumOff val="25000"/>
                  </a:schemeClr>
                </a:solidFill>
              </a:rPr>
              <a:t>vēl</a:t>
            </a:r>
            <a:r>
              <a:rPr lang="en-US" b="1" dirty="0">
                <a:solidFill>
                  <a:schemeClr val="tx1">
                    <a:lumMod val="75000"/>
                    <a:lumOff val="25000"/>
                  </a:schemeClr>
                </a:solidFill>
              </a:rPr>
              <a:t> </a:t>
            </a:r>
            <a:r>
              <a:rPr lang="en-US" b="1" dirty="0" err="1">
                <a:solidFill>
                  <a:schemeClr val="tx1">
                    <a:lumMod val="75000"/>
                    <a:lumOff val="25000"/>
                  </a:schemeClr>
                </a:solidFill>
              </a:rPr>
              <a:t>vairākas</a:t>
            </a:r>
            <a:r>
              <a:rPr lang="en-US" b="1" dirty="0">
                <a:solidFill>
                  <a:schemeClr val="tx1">
                    <a:lumMod val="75000"/>
                    <a:lumOff val="25000"/>
                  </a:schemeClr>
                </a:solidFill>
              </a:rPr>
              <a:t> </a:t>
            </a:r>
            <a:r>
              <a:rPr lang="en-US" b="1" dirty="0" err="1" smtClean="0">
                <a:solidFill>
                  <a:schemeClr val="tx1">
                    <a:lumMod val="75000"/>
                    <a:lumOff val="25000"/>
                  </a:schemeClr>
                </a:solidFill>
              </a:rPr>
              <a:t>sanāksmes</a:t>
            </a:r>
            <a:r>
              <a:rPr lang="en-US" b="1" dirty="0">
                <a:solidFill>
                  <a:schemeClr val="tx1">
                    <a:lumMod val="75000"/>
                    <a:lumOff val="25000"/>
                  </a:schemeClr>
                </a:solidFill>
              </a:rPr>
              <a: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488537"/>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4. </a:t>
            </a:r>
            <a:r>
              <a:rPr lang="en-GB" sz="1400" b="1" dirty="0" err="1">
                <a:solidFill>
                  <a:schemeClr val="tx1">
                    <a:lumMod val="75000"/>
                    <a:lumOff val="25000"/>
                  </a:schemeClr>
                </a:solidFill>
              </a:rPr>
              <a:t>projekta</a:t>
            </a:r>
            <a:r>
              <a:rPr lang="en-GB" sz="1400" b="1" dirty="0">
                <a:solidFill>
                  <a:schemeClr val="tx1">
                    <a:lumMod val="75000"/>
                    <a:lumOff val="25000"/>
                  </a:schemeClr>
                </a:solidFill>
              </a:rPr>
              <a:t> </a:t>
            </a:r>
            <a:r>
              <a:rPr lang="en-GB" sz="1400" b="1" dirty="0" err="1">
                <a:solidFill>
                  <a:schemeClr val="tx1">
                    <a:lumMod val="75000"/>
                    <a:lumOff val="25000"/>
                  </a:schemeClr>
                </a:solidFill>
              </a:rPr>
              <a:t>sanāksme</a:t>
            </a:r>
            <a:r>
              <a:rPr lang="en-GB" sz="1400" b="1" dirty="0">
                <a:solidFill>
                  <a:schemeClr val="tx1">
                    <a:lumMod val="75000"/>
                    <a:lumOff val="25000"/>
                  </a:schemeClr>
                </a:solidFill>
              </a:rPr>
              <a:t> (</a:t>
            </a:r>
            <a:r>
              <a:rPr lang="en-GB" sz="1400" b="1" dirty="0" err="1">
                <a:solidFill>
                  <a:schemeClr val="tx1">
                    <a:lumMod val="75000"/>
                    <a:lumOff val="25000"/>
                  </a:schemeClr>
                </a:solidFill>
              </a:rPr>
              <a:t>virtuālā</a:t>
            </a:r>
            <a:r>
              <a:rPr lang="en-GB" sz="1400" b="1" dirty="0" smtClean="0">
                <a:solidFill>
                  <a:schemeClr val="tx1">
                    <a:lumMod val="75000"/>
                    <a:lumOff val="25000"/>
                  </a:schemeClr>
                </a:solidFill>
              </a:rPr>
              <a:t>)</a:t>
            </a:r>
            <a:endParaRPr lang="lv-LV" sz="1400" b="1" dirty="0" smtClean="0">
              <a:solidFill>
                <a:schemeClr val="tx1">
                  <a:lumMod val="75000"/>
                  <a:lumOff val="25000"/>
                </a:schemeClr>
              </a:solidFill>
            </a:endParaRPr>
          </a:p>
          <a:p>
            <a:pPr algn="r"/>
            <a:r>
              <a:rPr lang="en-GB" sz="1400" b="1" dirty="0" smtClean="0">
                <a:solidFill>
                  <a:schemeClr val="tx1">
                    <a:lumMod val="75000"/>
                    <a:lumOff val="25000"/>
                  </a:schemeClr>
                </a:solidFill>
              </a:rPr>
              <a:t>2021</a:t>
            </a:r>
            <a:r>
              <a:rPr lang="en-GB" sz="1400" b="1" dirty="0">
                <a:solidFill>
                  <a:schemeClr val="tx1">
                    <a:lumMod val="75000"/>
                    <a:lumOff val="25000"/>
                  </a:schemeClr>
                </a:solidFill>
              </a:rPr>
              <a:t>. </a:t>
            </a:r>
            <a:r>
              <a:rPr lang="en-GB" sz="1400" b="1" dirty="0" err="1">
                <a:solidFill>
                  <a:schemeClr val="tx1">
                    <a:lumMod val="75000"/>
                    <a:lumOff val="25000"/>
                  </a:schemeClr>
                </a:solidFill>
              </a:rPr>
              <a:t>gada</a:t>
            </a:r>
            <a:r>
              <a:rPr lang="en-GB" sz="1400" b="1" dirty="0">
                <a:solidFill>
                  <a:schemeClr val="tx1">
                    <a:lumMod val="75000"/>
                    <a:lumOff val="25000"/>
                  </a:schemeClr>
                </a:solidFill>
              </a:rPr>
              <a:t> 5. </a:t>
            </a:r>
            <a:r>
              <a:rPr lang="en-GB" sz="1400" b="1" dirty="0" err="1">
                <a:solidFill>
                  <a:schemeClr val="tx1">
                    <a:lumMod val="75000"/>
                    <a:lumOff val="25000"/>
                  </a:schemeClr>
                </a:solidFill>
              </a:rPr>
              <a:t>maijs</a:t>
            </a:r>
            <a:endParaRPr lang="en-GB" sz="1400" b="1" dirty="0">
              <a:solidFill>
                <a:schemeClr val="tx1">
                  <a:lumMod val="75000"/>
                  <a:lumOff val="25000"/>
                </a:schemeClr>
              </a:solidFill>
            </a:endParaRPr>
          </a:p>
        </p:txBody>
      </p:sp>
      <p:sp>
        <p:nvSpPr>
          <p:cNvPr id="13" name="CuadroTexto 12">
            <a:extLst>
              <a:ext uri="{FF2B5EF4-FFF2-40B4-BE49-F238E27FC236}">
                <a16:creationId xmlns:a16="http://schemas.microsoft.com/office/drawing/2014/main" id="{B72EDDFE-B18D-43BE-BF16-F672CFFF233C}"/>
              </a:ext>
            </a:extLst>
          </p:cNvPr>
          <p:cNvSpPr txBox="1"/>
          <p:nvPr/>
        </p:nvSpPr>
        <p:spPr>
          <a:xfrm>
            <a:off x="916853" y="5277468"/>
            <a:ext cx="11084647" cy="686470"/>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a:solidFill>
                  <a:schemeClr val="tx1">
                    <a:lumMod val="75000"/>
                    <a:lumOff val="25000"/>
                  </a:schemeClr>
                </a:solidFill>
              </a:rPr>
              <a:t>Tika apspriestas gaidāmās aktivitātes, piemēram, nākamās informācijas dienas, kas notiks nākamajā semestrī Spānijā, Austrijā un Somijā, kā arī intelektuālā rezultāta O4 aktivitātes saistībā ar paziņojumu par atbalstu.</a:t>
            </a:r>
            <a:endParaRPr lang="en-US" b="1" dirty="0">
              <a:solidFill>
                <a:schemeClr val="tx1">
                  <a:lumMod val="75000"/>
                  <a:lumOff val="25000"/>
                </a:schemeClr>
              </a:solidFill>
            </a:endParaRPr>
          </a:p>
        </p:txBody>
      </p:sp>
      <p:pic>
        <p:nvPicPr>
          <p:cNvPr id="5" name="Imagen 4" descr="Interfaz de usuario gráfica, Aplicación, Teams&#10;&#10;Descripción generada automáticamente">
            <a:extLst>
              <a:ext uri="{FF2B5EF4-FFF2-40B4-BE49-F238E27FC236}">
                <a16:creationId xmlns:a16="http://schemas.microsoft.com/office/drawing/2014/main" id="{3B19B56A-6EA9-4A33-9A72-51A722D10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66" y="2203279"/>
            <a:ext cx="4549534" cy="2285258"/>
          </a:xfrm>
          <a:prstGeom prst="rect">
            <a:avLst/>
          </a:prstGeom>
        </p:spPr>
      </p:pic>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lv-LV" dirty="0" smtClean="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lv-LV" sz="2000" b="1" dirty="0" smtClean="0">
                <a:solidFill>
                  <a:prstClr val="black">
                    <a:hueOff val="0"/>
                    <a:satOff val="0"/>
                    <a:lumOff val="0"/>
                    <a:alphaOff val="0"/>
                  </a:prstClr>
                </a:solidFill>
                <a:latin typeface="Bahnschrift SemiBold SemiConden" panose="020B0502040204020203" pitchFamily="34" charset="0"/>
              </a:rPr>
              <a:t>Apmācības scenāriju izstrāde</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err="1">
                <a:effectLst>
                  <a:outerShdw blurRad="38100" dist="38100" dir="2700000" algn="tl">
                    <a:srgbClr val="000000">
                      <a:alpha val="43137"/>
                    </a:srgbClr>
                  </a:outerShdw>
                </a:effectLst>
              </a:rPr>
              <a:t>Šajā</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semestrī</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tika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izstrādāti</a:t>
            </a:r>
            <a:r>
              <a:rPr lang="en-US" sz="2000" b="1" dirty="0">
                <a:effectLst>
                  <a:outerShdw blurRad="38100" dist="38100" dir="2700000" algn="tl">
                    <a:srgbClr val="000000">
                      <a:alpha val="43137"/>
                    </a:srgbClr>
                  </a:outerShdw>
                </a:effectLst>
              </a:rPr>
              <a:t> 4 </a:t>
            </a:r>
            <a:r>
              <a:rPr lang="en-US" sz="2000" b="1" dirty="0" err="1">
                <a:effectLst>
                  <a:outerShdw blurRad="38100" dist="38100" dir="2700000" algn="tl">
                    <a:srgbClr val="000000">
                      <a:alpha val="43137"/>
                    </a:srgbClr>
                  </a:outerShdw>
                </a:effectLst>
              </a:rPr>
              <a:t>praktiski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scenāriji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pamatojoties</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uz</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kuriem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tiek</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izstrādāta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mācību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spēle</a:t>
            </a:r>
            <a:r>
              <a:rPr lang="en-US" sz="2000" b="1" dirty="0">
                <a:effectLst>
                  <a:outerShdw blurRad="38100" dist="38100" dir="2700000" algn="tl">
                    <a:srgbClr val="000000">
                      <a:alpha val="43137"/>
                    </a:srgbClr>
                  </a:outerShdw>
                </a:effectLst>
              </a:rPr>
              <a:t>.</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4189815062"/>
              </p:ext>
            </p:extLst>
          </p:nvPr>
        </p:nvGraphicFramePr>
        <p:xfrm>
          <a:off x="564249" y="2829076"/>
          <a:ext cx="10911499" cy="354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77D24F87-C87B-408E-83CD-A63194876311}"/>
              </a:ext>
            </a:extLst>
          </p:cNvPr>
          <p:cNvSpPr txBox="1"/>
          <p:nvPr/>
        </p:nvSpPr>
        <p:spPr>
          <a:xfrm>
            <a:off x="484627" y="2490522"/>
            <a:ext cx="6097554" cy="338554"/>
          </a:xfrm>
          <a:prstGeom prst="rect">
            <a:avLst/>
          </a:prstGeom>
          <a:noFill/>
        </p:spPr>
        <p:txBody>
          <a:bodyPr wrap="square">
            <a:spAutoFit/>
          </a:bodyPr>
          <a:lstStyle/>
          <a:p>
            <a:r>
              <a:rPr lang="en-US" sz="1600" b="1" dirty="0" err="1"/>
              <a:t>Tēmas</a:t>
            </a:r>
            <a:r>
              <a:rPr lang="en-US" sz="1600" b="1" dirty="0"/>
              <a:t> </a:t>
            </a:r>
            <a:r>
              <a:rPr lang="en-US" sz="1600" b="1" dirty="0" err="1"/>
              <a:t>ir</a:t>
            </a:r>
            <a:r>
              <a:rPr lang="en-US" sz="1600" b="1" dirty="0"/>
              <a:t> </a:t>
            </a:r>
            <a:r>
              <a:rPr lang="en-US" sz="1600" b="1" dirty="0" err="1"/>
              <a:t>aprakstītas</a:t>
            </a:r>
            <a:r>
              <a:rPr lang="en-US" sz="1600" b="1" dirty="0"/>
              <a:t> </a:t>
            </a:r>
            <a:r>
              <a:rPr lang="en-US" sz="1600" b="1" dirty="0" err="1"/>
              <a:t>zemāk</a:t>
            </a:r>
            <a:r>
              <a:rPr lang="en-US" sz="1600" b="1" dirty="0"/>
              <a:t>:</a:t>
            </a:r>
            <a:endParaRPr lang="en-GB" sz="2000" dirty="0"/>
          </a:p>
        </p:txBody>
      </p:sp>
      <p:pic>
        <p:nvPicPr>
          <p:cNvPr id="24" name="Gráfico 23" descr="Tocón de árbol con relleno sólido">
            <a:extLst>
              <a:ext uri="{FF2B5EF4-FFF2-40B4-BE49-F238E27FC236}">
                <a16:creationId xmlns:a16="http://schemas.microsoft.com/office/drawing/2014/main" id="{1EF70B0D-40E8-4713-9EF7-02671AFB420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676016" y="3941973"/>
            <a:ext cx="763537" cy="763537"/>
          </a:xfrm>
          <a:prstGeom prst="rect">
            <a:avLst/>
          </a:prstGeom>
        </p:spPr>
      </p:pic>
      <p:pic>
        <p:nvPicPr>
          <p:cNvPr id="18" name="Gráfico 17" descr="Escena suburbana con relleno sólido">
            <a:extLst>
              <a:ext uri="{FF2B5EF4-FFF2-40B4-BE49-F238E27FC236}">
                <a16:creationId xmlns:a16="http://schemas.microsoft.com/office/drawing/2014/main" id="{2955B0C1-D62B-4C27-B028-8E0A403EF24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25153" y="5400845"/>
            <a:ext cx="914400" cy="914400"/>
          </a:xfrm>
          <a:prstGeom prst="rect">
            <a:avLst/>
          </a:prstGeom>
        </p:spPr>
      </p:pic>
    </p:spTree>
    <p:extLst>
      <p:ext uri="{BB962C8B-B14F-4D97-AF65-F5344CB8AC3E}">
        <p14:creationId xmlns:p14="http://schemas.microsoft.com/office/powerpoint/2010/main" val="26345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lv-LV" dirty="0" smtClean="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lv-LV" sz="2000" b="1" dirty="0" smtClean="0">
                <a:solidFill>
                  <a:prstClr val="black">
                    <a:hueOff val="0"/>
                    <a:satOff val="0"/>
                    <a:lumOff val="0"/>
                    <a:alphaOff val="0"/>
                  </a:prstClr>
                </a:solidFill>
                <a:latin typeface="Bahnschrift SemiBold SemiConden" panose="020B0502040204020203" pitchFamily="34" charset="0"/>
              </a:rPr>
              <a:t>Apmācības scenāriju izstrāde</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err="1">
                <a:effectLst>
                  <a:outerShdw blurRad="38100" dist="38100" dir="2700000" algn="tl">
                    <a:srgbClr val="000000">
                      <a:alpha val="43137"/>
                    </a:srgbClr>
                  </a:outerShdw>
                </a:effectLst>
              </a:rPr>
              <a:t>Šajā</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semestrī</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tika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izstrādāti</a:t>
            </a:r>
            <a:r>
              <a:rPr lang="en-US" sz="2000" b="1" dirty="0">
                <a:effectLst>
                  <a:outerShdw blurRad="38100" dist="38100" dir="2700000" algn="tl">
                    <a:srgbClr val="000000">
                      <a:alpha val="43137"/>
                    </a:srgbClr>
                  </a:outerShdw>
                </a:effectLst>
              </a:rPr>
              <a:t> 4 </a:t>
            </a:r>
            <a:r>
              <a:rPr lang="en-US" sz="2000" b="1" dirty="0" err="1">
                <a:effectLst>
                  <a:outerShdw blurRad="38100" dist="38100" dir="2700000" algn="tl">
                    <a:srgbClr val="000000">
                      <a:alpha val="43137"/>
                    </a:srgbClr>
                  </a:outerShdw>
                </a:effectLst>
              </a:rPr>
              <a:t>praktiski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scenāriji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pamatojoties</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uz</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kuriem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tiek</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izstrādāta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mācību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spēle</a:t>
            </a:r>
            <a:r>
              <a:rPr lang="en-US" sz="2000" b="1" dirty="0">
                <a:effectLst>
                  <a:outerShdw blurRad="38100" dist="38100" dir="2700000" algn="tl">
                    <a:srgbClr val="000000">
                      <a:alpha val="43137"/>
                    </a:srgbClr>
                  </a:outerShdw>
                </a:effectLst>
              </a:rPr>
              <a:t>.</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3410936801"/>
              </p:ext>
            </p:extLst>
          </p:nvPr>
        </p:nvGraphicFramePr>
        <p:xfrm>
          <a:off x="564249" y="2930961"/>
          <a:ext cx="10914949" cy="327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42B1036-C9E0-4175-8790-F211406B5066}"/>
              </a:ext>
            </a:extLst>
          </p:cNvPr>
          <p:cNvSpPr txBox="1"/>
          <p:nvPr/>
        </p:nvSpPr>
        <p:spPr>
          <a:xfrm>
            <a:off x="484627" y="2490522"/>
            <a:ext cx="6097554" cy="338554"/>
          </a:xfrm>
          <a:prstGeom prst="rect">
            <a:avLst/>
          </a:prstGeom>
          <a:noFill/>
        </p:spPr>
        <p:txBody>
          <a:bodyPr wrap="square">
            <a:spAutoFit/>
          </a:bodyPr>
          <a:lstStyle/>
          <a:p>
            <a:r>
              <a:rPr lang="en-US" sz="1600" b="1" dirty="0" err="1"/>
              <a:t>Tēmas</a:t>
            </a:r>
            <a:r>
              <a:rPr lang="en-US" sz="1600" b="1" dirty="0"/>
              <a:t> </a:t>
            </a:r>
            <a:r>
              <a:rPr lang="en-US" sz="1600" b="1" dirty="0" err="1"/>
              <a:t>ir</a:t>
            </a:r>
            <a:r>
              <a:rPr lang="en-US" sz="1600" b="1" dirty="0"/>
              <a:t> </a:t>
            </a:r>
            <a:r>
              <a:rPr lang="en-US" sz="1600" b="1" dirty="0" err="1"/>
              <a:t>aprakstītas</a:t>
            </a:r>
            <a:r>
              <a:rPr lang="en-US" sz="1600" b="1" dirty="0"/>
              <a:t> </a:t>
            </a:r>
            <a:r>
              <a:rPr lang="en-US" sz="1600" b="1" dirty="0" err="1"/>
              <a:t>zemāk</a:t>
            </a:r>
            <a:r>
              <a:rPr lang="en-US" sz="1600" b="1" dirty="0"/>
              <a:t>:</a:t>
            </a:r>
            <a:endParaRPr lang="en-GB" sz="2000" dirty="0"/>
          </a:p>
        </p:txBody>
      </p:sp>
      <p:pic>
        <p:nvPicPr>
          <p:cNvPr id="5" name="Gráfico 4" descr="Mujer trabajadora de la construcción con relleno sólido">
            <a:extLst>
              <a:ext uri="{FF2B5EF4-FFF2-40B4-BE49-F238E27FC236}">
                <a16:creationId xmlns:a16="http://schemas.microsoft.com/office/drawing/2014/main" id="{83EF60BD-B465-4189-9161-263849A1180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649183" y="3753853"/>
            <a:ext cx="914400" cy="914400"/>
          </a:xfrm>
          <a:prstGeom prst="rect">
            <a:avLst/>
          </a:prstGeom>
        </p:spPr>
      </p:pic>
      <p:pic>
        <p:nvPicPr>
          <p:cNvPr id="12" name="Gráfico 11" descr="Архитектура con relleno sólido">
            <a:extLst>
              <a:ext uri="{FF2B5EF4-FFF2-40B4-BE49-F238E27FC236}">
                <a16:creationId xmlns:a16="http://schemas.microsoft.com/office/drawing/2014/main" id="{D941AE9D-064D-44CF-9F14-967BAA576CE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749235" y="5491145"/>
            <a:ext cx="714295" cy="714295"/>
          </a:xfrm>
          <a:prstGeom prst="rect">
            <a:avLst/>
          </a:prstGeom>
        </p:spPr>
      </p:pic>
    </p:spTree>
    <p:extLst>
      <p:ext uri="{BB962C8B-B14F-4D97-AF65-F5344CB8AC3E}">
        <p14:creationId xmlns:p14="http://schemas.microsoft.com/office/powerpoint/2010/main" val="3523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58418"/>
            <a:ext cx="10058400" cy="1450757"/>
          </a:xfrm>
        </p:spPr>
        <p:txBody>
          <a:bodyPr/>
          <a:lstStyle/>
          <a:p>
            <a:r>
              <a:rPr lang="lv-LV" dirty="0" smtClean="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UPWOOD </a:t>
            </a:r>
            <a:r>
              <a:rPr lang="en-US" sz="2000" b="1" dirty="0" err="1">
                <a:solidFill>
                  <a:prstClr val="black">
                    <a:hueOff val="0"/>
                    <a:satOff val="0"/>
                    <a:lumOff val="0"/>
                    <a:alphaOff val="0"/>
                  </a:prstClr>
                </a:solidFill>
                <a:latin typeface="Bahnschrift SemiBold SemiConden" panose="020B0502040204020203" pitchFamily="34" charset="0"/>
              </a:rPr>
              <a:t>tiešsaistes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rīka</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izvēle</a:t>
            </a:r>
            <a:r>
              <a:rPr lang="en-US" sz="2000" b="1" dirty="0">
                <a:solidFill>
                  <a:prstClr val="black">
                    <a:hueOff val="0"/>
                    <a:satOff val="0"/>
                    <a:lumOff val="0"/>
                    <a:alphaOff val="0"/>
                  </a:prstClr>
                </a:solidFill>
                <a:latin typeface="Bahnschrift SemiBold SemiConden" panose="020B0502040204020203" pitchFamily="34" charset="0"/>
              </a:rPr>
              <a:t> un </a:t>
            </a:r>
            <a:r>
              <a:rPr lang="en-US" sz="2000" b="1" dirty="0" err="1">
                <a:solidFill>
                  <a:prstClr val="black">
                    <a:hueOff val="0"/>
                    <a:satOff val="0"/>
                    <a:lumOff val="0"/>
                    <a:alphaOff val="0"/>
                  </a:prstClr>
                </a:solidFill>
                <a:latin typeface="Bahnschrift SemiBold SemiConden" panose="020B0502040204020203" pitchFamily="34" charset="0"/>
              </a:rPr>
              <a:t>ieviešana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861880"/>
            <a:ext cx="11124462" cy="5790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Aft>
                <a:spcPts val="0"/>
              </a:spcAft>
            </a:pPr>
            <a:r>
              <a:rPr lang="lv-LV" b="1" dirty="0">
                <a:solidFill>
                  <a:schemeClr val="bg1"/>
                </a:solidFill>
                <a:effectLst>
                  <a:outerShdw blurRad="38100" dist="38100" dir="2700000" algn="tl">
                    <a:srgbClr val="000000">
                      <a:alpha val="43137"/>
                    </a:srgbClr>
                  </a:outerShdw>
                </a:effectLst>
              </a:rPr>
              <a:t>Mācību spēle, kas sastāv no 4 </a:t>
            </a:r>
            <a:r>
              <a:rPr lang="lv-LV" b="1" dirty="0" smtClean="0">
                <a:solidFill>
                  <a:schemeClr val="bg1"/>
                </a:solidFill>
                <a:effectLst>
                  <a:outerShdw blurRad="38100" dist="38100" dir="2700000" algn="tl">
                    <a:srgbClr val="000000">
                      <a:alpha val="43137"/>
                    </a:srgbClr>
                  </a:outerShdw>
                </a:effectLst>
              </a:rPr>
              <a:t>atsevišķiem zarošanās </a:t>
            </a:r>
            <a:r>
              <a:rPr lang="lv-LV" b="1" dirty="0">
                <a:solidFill>
                  <a:schemeClr val="bg1"/>
                </a:solidFill>
                <a:effectLst>
                  <a:outerShdw blurRad="38100" dist="38100" dir="2700000" algn="tl">
                    <a:srgbClr val="000000">
                      <a:alpha val="43137"/>
                    </a:srgbClr>
                  </a:outerShdw>
                </a:effectLst>
              </a:rPr>
              <a:t>scenārijiem, tiks izstrādāta tās tiešsaistes formā, izmantojot programmatūru </a:t>
            </a:r>
            <a:r>
              <a:rPr lang="lv-LV" b="1" dirty="0">
                <a:solidFill>
                  <a:schemeClr val="bg1"/>
                </a:solidFill>
                <a:effectLst>
                  <a:outerShdw blurRad="38100" dist="38100" dir="2700000" algn="tl">
                    <a:srgbClr val="000000">
                      <a:alpha val="43137"/>
                    </a:srgbClr>
                  </a:outerShdw>
                </a:effectLst>
                <a:latin typeface="Source Sans Pro SemiBold" panose="020B0604020202020204" pitchFamily="34" charset="0"/>
              </a:rPr>
              <a:t>Articulate Storyline 2</a:t>
            </a:r>
            <a:r>
              <a:rPr lang="lv-LV" b="1" dirty="0" smtClean="0">
                <a:solidFill>
                  <a:schemeClr val="bg1"/>
                </a:solidFill>
                <a:effectLst>
                  <a:outerShdw blurRad="38100" dist="38100" dir="2700000" algn="tl">
                    <a:srgbClr val="000000">
                      <a:alpha val="43137"/>
                    </a:srgbClr>
                  </a:outerShdw>
                </a:effectLst>
              </a:rPr>
              <a:t>. </a:t>
            </a:r>
            <a:endParaRPr lang="en-GB"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E125E338-876B-4473-B346-2265CF8BE6C6}"/>
              </a:ext>
            </a:extLst>
          </p:cNvPr>
          <p:cNvSpPr txBox="1"/>
          <p:nvPr/>
        </p:nvSpPr>
        <p:spPr>
          <a:xfrm>
            <a:off x="564249" y="3446516"/>
            <a:ext cx="6994811" cy="2600712"/>
          </a:xfrm>
          <a:prstGeom prst="rect">
            <a:avLst/>
          </a:prstGeom>
          <a:noFill/>
        </p:spPr>
        <p:txBody>
          <a:bodyPr wrap="square">
            <a:spAutoFit/>
          </a:bodyPr>
          <a:lstStyle/>
          <a:p>
            <a:pPr marL="285750" indent="-285750" algn="just">
              <a:spcAft>
                <a:spcPts val="1400"/>
              </a:spcAft>
              <a:buClr>
                <a:schemeClr val="accent5">
                  <a:lumMod val="50000"/>
                </a:schemeClr>
              </a:buClr>
              <a:buFont typeface="Wingdings" panose="05000000000000000000" pitchFamily="2" charset="2"/>
              <a:buChar char="ü"/>
            </a:pPr>
            <a:r>
              <a:rPr lang="lv-LV" sz="1600" dirty="0"/>
              <a:t>Šis rīks ļauj spēļu vidē izveidot </a:t>
            </a:r>
            <a:r>
              <a:rPr lang="lv-LV" sz="1600" b="1" dirty="0"/>
              <a:t>interaktīvus stāstus dialoga simulāciju veidā</a:t>
            </a:r>
            <a:r>
              <a:rPr lang="lv-LV" sz="1600" dirty="0"/>
              <a:t>, kur lietotājs uzņemas stāsta varoņa lomu</a:t>
            </a:r>
            <a:r>
              <a:rPr lang="lv-LV" sz="1600" dirty="0" smtClean="0"/>
              <a:t>.</a:t>
            </a:r>
          </a:p>
          <a:p>
            <a:pPr marL="285750" indent="-285750" algn="just">
              <a:spcAft>
                <a:spcPts val="1400"/>
              </a:spcAft>
              <a:buClr>
                <a:schemeClr val="accent5">
                  <a:lumMod val="50000"/>
                </a:schemeClr>
              </a:buClr>
              <a:buFont typeface="Wingdings" panose="05000000000000000000" pitchFamily="2" charset="2"/>
              <a:buChar char="ü"/>
            </a:pPr>
            <a:r>
              <a:rPr lang="lv-LV" sz="1600" dirty="0"/>
              <a:t>Šī spēle tiek saprasta kā </a:t>
            </a:r>
            <a:r>
              <a:rPr lang="lv-LV" sz="1600" b="1" dirty="0"/>
              <a:t>uz mērķiem balstīta struktūra</a:t>
            </a:r>
            <a:r>
              <a:rPr lang="lv-LV" sz="1600" dirty="0" smtClean="0"/>
              <a:t>.</a:t>
            </a:r>
          </a:p>
          <a:p>
            <a:pPr marL="285750" indent="-285750" algn="just">
              <a:spcAft>
                <a:spcPts val="1400"/>
              </a:spcAft>
              <a:buClr>
                <a:schemeClr val="accent5">
                  <a:lumMod val="50000"/>
                </a:schemeClr>
              </a:buClr>
              <a:buFont typeface="Wingdings" panose="05000000000000000000" pitchFamily="2" charset="2"/>
              <a:buChar char="ü"/>
            </a:pPr>
            <a:r>
              <a:rPr lang="lv-LV" sz="1600" dirty="0"/>
              <a:t>Stažieri spēles beigās saņems </a:t>
            </a:r>
            <a:r>
              <a:rPr lang="lv-LV" sz="1600" b="1" dirty="0"/>
              <a:t>novērtējumu</a:t>
            </a:r>
            <a:r>
              <a:rPr lang="lv-LV" sz="1600" dirty="0"/>
              <a:t>, lai noteiktu, vai izglītojamais ir ieguvis pietiekamas zināšanas par katru kokapstrādes prasmi, lai sekmīgi pabeigtu scenāriju</a:t>
            </a:r>
            <a:r>
              <a:rPr lang="lv-LV" sz="1600" dirty="0" smtClean="0"/>
              <a:t>.</a:t>
            </a:r>
          </a:p>
          <a:p>
            <a:pPr marL="285750" indent="-285750" algn="just">
              <a:spcAft>
                <a:spcPts val="1400"/>
              </a:spcAft>
              <a:buClr>
                <a:schemeClr val="accent5">
                  <a:lumMod val="50000"/>
                </a:schemeClr>
              </a:buClr>
              <a:buFont typeface="Wingdings" panose="05000000000000000000" pitchFamily="2" charset="2"/>
              <a:buChar char="ü"/>
            </a:pPr>
            <a:r>
              <a:rPr lang="en-US" sz="1600" dirty="0" err="1"/>
              <a:t>Pasniedzēji</a:t>
            </a:r>
            <a:r>
              <a:rPr lang="en-US" sz="1600" dirty="0"/>
              <a:t> </a:t>
            </a:r>
            <a:r>
              <a:rPr lang="en-US" sz="1600" dirty="0" err="1"/>
              <a:t>arī</a:t>
            </a:r>
            <a:r>
              <a:rPr lang="en-US" sz="1600" dirty="0"/>
              <a:t> </a:t>
            </a:r>
            <a:r>
              <a:rPr lang="en-US" sz="1600" dirty="0" err="1"/>
              <a:t>varēs</a:t>
            </a:r>
            <a:r>
              <a:rPr lang="en-US" sz="1600" dirty="0"/>
              <a:t> </a:t>
            </a:r>
            <a:r>
              <a:rPr lang="en-US" sz="1600" dirty="0" err="1"/>
              <a:t>sniegt</a:t>
            </a:r>
            <a:r>
              <a:rPr lang="en-US" sz="1600" dirty="0"/>
              <a:t> </a:t>
            </a:r>
            <a:r>
              <a:rPr lang="en-US" sz="1600" dirty="0" err="1"/>
              <a:t>papildu</a:t>
            </a:r>
            <a:r>
              <a:rPr lang="en-US" sz="1600" dirty="0"/>
              <a:t> </a:t>
            </a:r>
            <a:r>
              <a:rPr lang="lv-LV" sz="1600" b="1" dirty="0" smtClean="0"/>
              <a:t>atgriezenisko saiti</a:t>
            </a:r>
            <a:r>
              <a:rPr lang="en-US" sz="1600" b="1" dirty="0" smtClean="0"/>
              <a:t> </a:t>
            </a:r>
            <a:r>
              <a:rPr lang="en-US" sz="1600" b="1" dirty="0" err="1"/>
              <a:t>uz</a:t>
            </a:r>
            <a:r>
              <a:rPr lang="en-US" sz="1600" b="1" dirty="0"/>
              <a:t> </a:t>
            </a:r>
            <a:r>
              <a:rPr lang="en-US" sz="1600" b="1" dirty="0" err="1"/>
              <a:t>vietas</a:t>
            </a:r>
            <a:r>
              <a:rPr lang="en-US" sz="1600" b="1" dirty="0"/>
              <a:t> </a:t>
            </a:r>
            <a:r>
              <a:rPr lang="en-US" sz="1600" dirty="0"/>
              <a:t>un </a:t>
            </a:r>
            <a:r>
              <a:rPr lang="en-US" sz="1600" dirty="0" err="1"/>
              <a:t>konsultēt</a:t>
            </a:r>
            <a:r>
              <a:rPr lang="en-US" sz="1600" dirty="0"/>
              <a:t> </a:t>
            </a:r>
            <a:r>
              <a:rPr lang="en-US" sz="1600" dirty="0" err="1" smtClean="0"/>
              <a:t>izglītojamos</a:t>
            </a:r>
            <a:r>
              <a:rPr lang="lv-LV" sz="1600" dirty="0"/>
              <a:t> </a:t>
            </a:r>
            <a:r>
              <a:rPr lang="lv-LV" sz="1600" dirty="0" smtClean="0"/>
              <a:t>viņu tālākai pilnveidei</a:t>
            </a:r>
            <a:r>
              <a:rPr lang="en-US" sz="1600" dirty="0" smtClean="0"/>
              <a:t>.</a:t>
            </a:r>
            <a:endParaRPr lang="es-ES" sz="1600" dirty="0"/>
          </a:p>
        </p:txBody>
      </p:sp>
      <p:sp>
        <p:nvSpPr>
          <p:cNvPr id="17" name="CuadroTexto 16">
            <a:extLst>
              <a:ext uri="{FF2B5EF4-FFF2-40B4-BE49-F238E27FC236}">
                <a16:creationId xmlns:a16="http://schemas.microsoft.com/office/drawing/2014/main" id="{9EA0FDE3-1B1D-4529-A0E9-0C3C9831D4BD}"/>
              </a:ext>
            </a:extLst>
          </p:cNvPr>
          <p:cNvSpPr txBox="1"/>
          <p:nvPr/>
        </p:nvSpPr>
        <p:spPr>
          <a:xfrm>
            <a:off x="7890344" y="5993781"/>
            <a:ext cx="3798367" cy="276999"/>
          </a:xfrm>
          <a:prstGeom prst="rect">
            <a:avLst/>
          </a:prstGeom>
          <a:noFill/>
        </p:spPr>
        <p:txBody>
          <a:bodyPr wrap="square">
            <a:spAutoFit/>
          </a:bodyPr>
          <a:lstStyle/>
          <a:p>
            <a:r>
              <a:rPr lang="en-GB" sz="1200" i="1" dirty="0">
                <a:solidFill>
                  <a:schemeClr val="accent6">
                    <a:lumMod val="50000"/>
                  </a:schemeClr>
                </a:solidFill>
              </a:rPr>
              <a:t>Articulate Storyline 2 </a:t>
            </a:r>
            <a:r>
              <a:rPr lang="en-GB" sz="1200" i="1" dirty="0" err="1">
                <a:solidFill>
                  <a:schemeClr val="accent6">
                    <a:lumMod val="50000"/>
                  </a:schemeClr>
                </a:solidFill>
              </a:rPr>
              <a:t>platformas</a:t>
            </a:r>
            <a:r>
              <a:rPr lang="en-GB" sz="1200" i="1" dirty="0">
                <a:solidFill>
                  <a:schemeClr val="accent6">
                    <a:lumMod val="50000"/>
                  </a:schemeClr>
                </a:solidFill>
              </a:rPr>
              <a:t> </a:t>
            </a:r>
            <a:r>
              <a:rPr lang="en-GB" sz="1200" i="1" dirty="0" err="1">
                <a:solidFill>
                  <a:schemeClr val="accent6">
                    <a:lumMod val="50000"/>
                  </a:schemeClr>
                </a:solidFill>
              </a:rPr>
              <a:t>attēlošanas</a:t>
            </a:r>
            <a:r>
              <a:rPr lang="en-GB" sz="1200" i="1" dirty="0">
                <a:solidFill>
                  <a:schemeClr val="accent6">
                    <a:lumMod val="50000"/>
                  </a:schemeClr>
                </a:solidFill>
              </a:rPr>
              <a:t> </a:t>
            </a:r>
            <a:r>
              <a:rPr lang="en-GB" sz="1200" i="1" dirty="0" err="1">
                <a:solidFill>
                  <a:schemeClr val="accent6">
                    <a:lumMod val="50000"/>
                  </a:schemeClr>
                </a:solidFill>
              </a:rPr>
              <a:t>piemērs</a:t>
            </a:r>
            <a:endParaRPr lang="en-GB" sz="1200" i="1" dirty="0">
              <a:solidFill>
                <a:schemeClr val="accent6">
                  <a:lumMod val="50000"/>
                </a:schemeClr>
              </a:solidFill>
            </a:endParaRPr>
          </a:p>
        </p:txBody>
      </p:sp>
      <p:sp>
        <p:nvSpPr>
          <p:cNvPr id="19" name="CuadroTexto 18">
            <a:extLst>
              <a:ext uri="{FF2B5EF4-FFF2-40B4-BE49-F238E27FC236}">
                <a16:creationId xmlns:a16="http://schemas.microsoft.com/office/drawing/2014/main" id="{E62D1BF5-EFED-4548-B6C6-834C792135F6}"/>
              </a:ext>
            </a:extLst>
          </p:cNvPr>
          <p:cNvSpPr txBox="1"/>
          <p:nvPr/>
        </p:nvSpPr>
        <p:spPr>
          <a:xfrm>
            <a:off x="533769" y="2580488"/>
            <a:ext cx="11124462" cy="830997"/>
          </a:xfrm>
          <a:prstGeom prst="rect">
            <a:avLst/>
          </a:prstGeom>
          <a:noFill/>
        </p:spPr>
        <p:txBody>
          <a:bodyPr wrap="square">
            <a:spAutoFit/>
          </a:bodyPr>
          <a:lstStyle/>
          <a:p>
            <a:pPr marL="285750" indent="-285750" algn="just">
              <a:buClr>
                <a:schemeClr val="accent5">
                  <a:lumMod val="50000"/>
                </a:schemeClr>
              </a:buClr>
              <a:buFont typeface="Wingdings" panose="05000000000000000000" pitchFamily="2" charset="2"/>
              <a:buChar char="ü"/>
            </a:pPr>
            <a:r>
              <a:rPr lang="lv-LV" sz="1600" b="1" dirty="0"/>
              <a:t>Z</a:t>
            </a:r>
            <a:r>
              <a:rPr lang="lv-LV" sz="1600" b="1" dirty="0" smtClean="0"/>
              <a:t>arošanās </a:t>
            </a:r>
            <a:r>
              <a:rPr lang="lv-LV" sz="1600" b="1" dirty="0"/>
              <a:t>scenāriju </a:t>
            </a:r>
            <a:r>
              <a:rPr lang="lv-LV" sz="1600" dirty="0"/>
              <a:t>galvenā priekšrocība salīdzinājumā ar lineārajiem stāstījumiem ir tā, ka praktikanti var izmēģināt dažādas iespējas un mācīties gan no veiksmīgām, gan neveiksmīgām izvēlēm. Viņi piedzīvos stāstu, kas </a:t>
            </a:r>
            <a:r>
              <a:rPr lang="lv-LV" sz="1600" b="1" dirty="0"/>
              <a:t>imitēs reālo dzīvi</a:t>
            </a:r>
            <a:r>
              <a:rPr lang="lv-LV" sz="1600" dirty="0"/>
              <a:t>, iegremdējot viņus reālistiskā kontekstā, kur viņi var liecināt par savu tūlītējo ietekmi </a:t>
            </a:r>
            <a:r>
              <a:rPr lang="lv-LV" sz="1600" b="1" dirty="0" smtClean="0"/>
              <a:t>drošajā vidē bez sekām</a:t>
            </a:r>
            <a:r>
              <a:rPr lang="lv-LV" sz="1600" dirty="0" smtClean="0"/>
              <a:t>.</a:t>
            </a:r>
            <a:endParaRPr lang="en-US" sz="1600" dirty="0"/>
          </a:p>
        </p:txBody>
      </p:sp>
      <p:pic>
        <p:nvPicPr>
          <p:cNvPr id="5" name="Imagen 4">
            <a:extLst>
              <a:ext uri="{FF2B5EF4-FFF2-40B4-BE49-F238E27FC236}">
                <a16:creationId xmlns:a16="http://schemas.microsoft.com/office/drawing/2014/main" id="{DCF65628-D0AF-46E5-88A4-C79374774979}"/>
              </a:ext>
            </a:extLst>
          </p:cNvPr>
          <p:cNvPicPr>
            <a:picLocks noChangeAspect="1"/>
          </p:cNvPicPr>
          <p:nvPr/>
        </p:nvPicPr>
        <p:blipFill>
          <a:blip r:embed="rId3"/>
          <a:stretch>
            <a:fillRect/>
          </a:stretch>
        </p:blipFill>
        <p:spPr>
          <a:xfrm>
            <a:off x="8049808" y="3551091"/>
            <a:ext cx="3577943" cy="2498644"/>
          </a:xfrm>
          <a:custGeom>
            <a:avLst/>
            <a:gdLst>
              <a:gd name="connsiteX0" fmla="*/ 0 w 3577943"/>
              <a:gd name="connsiteY0" fmla="*/ 0 h 2498644"/>
              <a:gd name="connsiteX1" fmla="*/ 632103 w 3577943"/>
              <a:gd name="connsiteY1" fmla="*/ 0 h 2498644"/>
              <a:gd name="connsiteX2" fmla="*/ 1121089 w 3577943"/>
              <a:gd name="connsiteY2" fmla="*/ 0 h 2498644"/>
              <a:gd name="connsiteX3" fmla="*/ 1788972 w 3577943"/>
              <a:gd name="connsiteY3" fmla="*/ 0 h 2498644"/>
              <a:gd name="connsiteX4" fmla="*/ 2421075 w 3577943"/>
              <a:gd name="connsiteY4" fmla="*/ 0 h 2498644"/>
              <a:gd name="connsiteX5" fmla="*/ 2945840 w 3577943"/>
              <a:gd name="connsiteY5" fmla="*/ 0 h 2498644"/>
              <a:gd name="connsiteX6" fmla="*/ 3577943 w 3577943"/>
              <a:gd name="connsiteY6" fmla="*/ 0 h 2498644"/>
              <a:gd name="connsiteX7" fmla="*/ 3577943 w 3577943"/>
              <a:gd name="connsiteY7" fmla="*/ 474742 h 2498644"/>
              <a:gd name="connsiteX8" fmla="*/ 3577943 w 3577943"/>
              <a:gd name="connsiteY8" fmla="*/ 924498 h 2498644"/>
              <a:gd name="connsiteX9" fmla="*/ 3577943 w 3577943"/>
              <a:gd name="connsiteY9" fmla="*/ 1399241 h 2498644"/>
              <a:gd name="connsiteX10" fmla="*/ 3577943 w 3577943"/>
              <a:gd name="connsiteY10" fmla="*/ 1873983 h 2498644"/>
              <a:gd name="connsiteX11" fmla="*/ 3577943 w 3577943"/>
              <a:gd name="connsiteY11" fmla="*/ 2498644 h 2498644"/>
              <a:gd name="connsiteX12" fmla="*/ 3088957 w 3577943"/>
              <a:gd name="connsiteY12" fmla="*/ 2498644 h 2498644"/>
              <a:gd name="connsiteX13" fmla="*/ 2528413 w 3577943"/>
              <a:gd name="connsiteY13" fmla="*/ 2498644 h 2498644"/>
              <a:gd name="connsiteX14" fmla="*/ 1932089 w 3577943"/>
              <a:gd name="connsiteY14" fmla="*/ 2498644 h 2498644"/>
              <a:gd name="connsiteX15" fmla="*/ 1371545 w 3577943"/>
              <a:gd name="connsiteY15" fmla="*/ 2498644 h 2498644"/>
              <a:gd name="connsiteX16" fmla="*/ 775221 w 3577943"/>
              <a:gd name="connsiteY16" fmla="*/ 2498644 h 2498644"/>
              <a:gd name="connsiteX17" fmla="*/ 0 w 3577943"/>
              <a:gd name="connsiteY17" fmla="*/ 2498644 h 2498644"/>
              <a:gd name="connsiteX18" fmla="*/ 0 w 3577943"/>
              <a:gd name="connsiteY18" fmla="*/ 1973929 h 2498644"/>
              <a:gd name="connsiteX19" fmla="*/ 0 w 3577943"/>
              <a:gd name="connsiteY19" fmla="*/ 1449214 h 2498644"/>
              <a:gd name="connsiteX20" fmla="*/ 0 w 3577943"/>
              <a:gd name="connsiteY20" fmla="*/ 999458 h 2498644"/>
              <a:gd name="connsiteX21" fmla="*/ 0 w 3577943"/>
              <a:gd name="connsiteY21" fmla="*/ 524715 h 2498644"/>
              <a:gd name="connsiteX22" fmla="*/ 0 w 3577943"/>
              <a:gd name="connsiteY22" fmla="*/ 0 h 24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943" h="2498644" fill="none" extrusionOk="0">
                <a:moveTo>
                  <a:pt x="0" y="0"/>
                </a:moveTo>
                <a:cubicBezTo>
                  <a:pt x="288225" y="-1855"/>
                  <a:pt x="378147" y="74585"/>
                  <a:pt x="632103" y="0"/>
                </a:cubicBezTo>
                <a:cubicBezTo>
                  <a:pt x="886059" y="-74585"/>
                  <a:pt x="964834" y="18405"/>
                  <a:pt x="1121089" y="0"/>
                </a:cubicBezTo>
                <a:cubicBezTo>
                  <a:pt x="1277344" y="-18405"/>
                  <a:pt x="1566305" y="7474"/>
                  <a:pt x="1788972" y="0"/>
                </a:cubicBezTo>
                <a:cubicBezTo>
                  <a:pt x="2011639" y="-7474"/>
                  <a:pt x="2225469" y="65152"/>
                  <a:pt x="2421075" y="0"/>
                </a:cubicBezTo>
                <a:cubicBezTo>
                  <a:pt x="2616681" y="-65152"/>
                  <a:pt x="2759492" y="11654"/>
                  <a:pt x="2945840" y="0"/>
                </a:cubicBezTo>
                <a:cubicBezTo>
                  <a:pt x="3132188" y="-11654"/>
                  <a:pt x="3425457" y="66728"/>
                  <a:pt x="3577943" y="0"/>
                </a:cubicBezTo>
                <a:cubicBezTo>
                  <a:pt x="3589512" y="202971"/>
                  <a:pt x="3547357" y="243715"/>
                  <a:pt x="3577943" y="474742"/>
                </a:cubicBezTo>
                <a:cubicBezTo>
                  <a:pt x="3608529" y="705769"/>
                  <a:pt x="3547323" y="810804"/>
                  <a:pt x="3577943" y="924498"/>
                </a:cubicBezTo>
                <a:cubicBezTo>
                  <a:pt x="3608563" y="1038192"/>
                  <a:pt x="3566836" y="1281123"/>
                  <a:pt x="3577943" y="1399241"/>
                </a:cubicBezTo>
                <a:cubicBezTo>
                  <a:pt x="3589050" y="1517359"/>
                  <a:pt x="3535180" y="1758327"/>
                  <a:pt x="3577943" y="1873983"/>
                </a:cubicBezTo>
                <a:cubicBezTo>
                  <a:pt x="3620706" y="1989639"/>
                  <a:pt x="3505528" y="2319884"/>
                  <a:pt x="3577943" y="2498644"/>
                </a:cubicBezTo>
                <a:cubicBezTo>
                  <a:pt x="3428865" y="2521861"/>
                  <a:pt x="3207621" y="2441604"/>
                  <a:pt x="3088957" y="2498644"/>
                </a:cubicBezTo>
                <a:cubicBezTo>
                  <a:pt x="2970293" y="2555684"/>
                  <a:pt x="2760197" y="2444990"/>
                  <a:pt x="2528413" y="2498644"/>
                </a:cubicBezTo>
                <a:cubicBezTo>
                  <a:pt x="2296629" y="2552298"/>
                  <a:pt x="2207635" y="2437235"/>
                  <a:pt x="1932089" y="2498644"/>
                </a:cubicBezTo>
                <a:cubicBezTo>
                  <a:pt x="1656543" y="2560053"/>
                  <a:pt x="1650031" y="2445125"/>
                  <a:pt x="1371545" y="2498644"/>
                </a:cubicBezTo>
                <a:cubicBezTo>
                  <a:pt x="1093059" y="2552163"/>
                  <a:pt x="895636" y="2448867"/>
                  <a:pt x="775221" y="2498644"/>
                </a:cubicBezTo>
                <a:cubicBezTo>
                  <a:pt x="654806" y="2548421"/>
                  <a:pt x="248457" y="2444837"/>
                  <a:pt x="0" y="2498644"/>
                </a:cubicBezTo>
                <a:cubicBezTo>
                  <a:pt x="-41360" y="2279439"/>
                  <a:pt x="53204" y="2107465"/>
                  <a:pt x="0" y="1973929"/>
                </a:cubicBezTo>
                <a:cubicBezTo>
                  <a:pt x="-53204" y="1840394"/>
                  <a:pt x="54062" y="1601132"/>
                  <a:pt x="0" y="1449214"/>
                </a:cubicBezTo>
                <a:cubicBezTo>
                  <a:pt x="-54062" y="1297297"/>
                  <a:pt x="43719" y="1222280"/>
                  <a:pt x="0" y="999458"/>
                </a:cubicBezTo>
                <a:cubicBezTo>
                  <a:pt x="-43719" y="776636"/>
                  <a:pt x="32046" y="659639"/>
                  <a:pt x="0" y="524715"/>
                </a:cubicBezTo>
                <a:cubicBezTo>
                  <a:pt x="-32046" y="389791"/>
                  <a:pt x="48164" y="245598"/>
                  <a:pt x="0" y="0"/>
                </a:cubicBezTo>
                <a:close/>
              </a:path>
              <a:path w="3577943" h="2498644" stroke="0" extrusionOk="0">
                <a:moveTo>
                  <a:pt x="0" y="0"/>
                </a:moveTo>
                <a:cubicBezTo>
                  <a:pt x="167848" y="-9091"/>
                  <a:pt x="329125" y="7821"/>
                  <a:pt x="632103" y="0"/>
                </a:cubicBezTo>
                <a:cubicBezTo>
                  <a:pt x="935081" y="-7821"/>
                  <a:pt x="1090967" y="64689"/>
                  <a:pt x="1299986" y="0"/>
                </a:cubicBezTo>
                <a:cubicBezTo>
                  <a:pt x="1509005" y="-64689"/>
                  <a:pt x="1722703" y="25607"/>
                  <a:pt x="1896310" y="0"/>
                </a:cubicBezTo>
                <a:cubicBezTo>
                  <a:pt x="2069917" y="-25607"/>
                  <a:pt x="2219430" y="33931"/>
                  <a:pt x="2421075" y="0"/>
                </a:cubicBezTo>
                <a:cubicBezTo>
                  <a:pt x="2622721" y="-33931"/>
                  <a:pt x="2807603" y="41239"/>
                  <a:pt x="3053178" y="0"/>
                </a:cubicBezTo>
                <a:cubicBezTo>
                  <a:pt x="3298753" y="-41239"/>
                  <a:pt x="3351296" y="51091"/>
                  <a:pt x="3577943" y="0"/>
                </a:cubicBezTo>
                <a:cubicBezTo>
                  <a:pt x="3614412" y="128720"/>
                  <a:pt x="3575716" y="323605"/>
                  <a:pt x="3577943" y="524715"/>
                </a:cubicBezTo>
                <a:cubicBezTo>
                  <a:pt x="3580170" y="725825"/>
                  <a:pt x="3516171" y="923353"/>
                  <a:pt x="3577943" y="1049430"/>
                </a:cubicBezTo>
                <a:cubicBezTo>
                  <a:pt x="3639715" y="1175507"/>
                  <a:pt x="3551541" y="1459672"/>
                  <a:pt x="3577943" y="1574146"/>
                </a:cubicBezTo>
                <a:cubicBezTo>
                  <a:pt x="3604345" y="1688620"/>
                  <a:pt x="3519901" y="2075420"/>
                  <a:pt x="3577943" y="2498644"/>
                </a:cubicBezTo>
                <a:cubicBezTo>
                  <a:pt x="3398000" y="2553375"/>
                  <a:pt x="3233382" y="2473143"/>
                  <a:pt x="2910060" y="2498644"/>
                </a:cubicBezTo>
                <a:cubicBezTo>
                  <a:pt x="2586738" y="2524145"/>
                  <a:pt x="2550494" y="2482724"/>
                  <a:pt x="2313736" y="2498644"/>
                </a:cubicBezTo>
                <a:cubicBezTo>
                  <a:pt x="2076978" y="2514564"/>
                  <a:pt x="1817380" y="2449401"/>
                  <a:pt x="1681633" y="2498644"/>
                </a:cubicBezTo>
                <a:cubicBezTo>
                  <a:pt x="1545886" y="2547887"/>
                  <a:pt x="1298286" y="2456644"/>
                  <a:pt x="1049530" y="2498644"/>
                </a:cubicBezTo>
                <a:cubicBezTo>
                  <a:pt x="800774" y="2540644"/>
                  <a:pt x="496322" y="2490897"/>
                  <a:pt x="0" y="2498644"/>
                </a:cubicBezTo>
                <a:cubicBezTo>
                  <a:pt x="-22295" y="2281791"/>
                  <a:pt x="42971" y="2183351"/>
                  <a:pt x="0" y="2048888"/>
                </a:cubicBezTo>
                <a:cubicBezTo>
                  <a:pt x="-42971" y="1914425"/>
                  <a:pt x="42704" y="1804163"/>
                  <a:pt x="0" y="1599132"/>
                </a:cubicBezTo>
                <a:cubicBezTo>
                  <a:pt x="-42704" y="1394101"/>
                  <a:pt x="46519" y="1324094"/>
                  <a:pt x="0" y="1149376"/>
                </a:cubicBezTo>
                <a:cubicBezTo>
                  <a:pt x="-46519" y="974658"/>
                  <a:pt x="48449" y="784975"/>
                  <a:pt x="0" y="599675"/>
                </a:cubicBezTo>
                <a:cubicBezTo>
                  <a:pt x="-48449" y="414375"/>
                  <a:pt x="42551" y="154488"/>
                  <a:pt x="0" y="0"/>
                </a:cubicBezTo>
                <a:close/>
              </a:path>
            </a:pathLst>
          </a:custGeom>
          <a:ln>
            <a:solidFill>
              <a:schemeClr val="accent6"/>
            </a:solidFill>
            <a:extLst>
              <a:ext uri="{C807C97D-BFC1-408E-A445-0C87EB9F89A2}">
                <ask:lineSketchStyleProps xmlns="" xmlns:ask="http://schemas.microsoft.com/office/drawing/2018/sketchyshapes" sd="3131744814">
                  <a:prstGeom prst="rect">
                    <a:avLst/>
                  </a:prstGeom>
                  <ask:type>
                    <ask:lineSketchScribble/>
                  </ask:type>
                </ask:lineSketchStyleProps>
              </a:ext>
            </a:extLst>
          </a:ln>
        </p:spPr>
      </p:pic>
    </p:spTree>
    <p:extLst>
      <p:ext uri="{BB962C8B-B14F-4D97-AF65-F5344CB8AC3E}">
        <p14:creationId xmlns:p14="http://schemas.microsoft.com/office/powerpoint/2010/main" val="119512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lv-LV" dirty="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UPWOOD </a:t>
            </a:r>
            <a:r>
              <a:rPr lang="en-US" sz="2000" b="1" dirty="0" err="1">
                <a:solidFill>
                  <a:prstClr val="black">
                    <a:hueOff val="0"/>
                    <a:satOff val="0"/>
                    <a:lumOff val="0"/>
                    <a:alphaOff val="0"/>
                  </a:prstClr>
                </a:solidFill>
                <a:latin typeface="Bahnschrift SemiBold SemiConden" panose="020B0502040204020203" pitchFamily="34" charset="0"/>
              </a:rPr>
              <a:t>tiešsaistes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rīka</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izvēle</a:t>
            </a:r>
            <a:r>
              <a:rPr lang="en-US" sz="2000" b="1" dirty="0">
                <a:solidFill>
                  <a:prstClr val="black">
                    <a:hueOff val="0"/>
                    <a:satOff val="0"/>
                    <a:lumOff val="0"/>
                    <a:alphaOff val="0"/>
                  </a:prstClr>
                </a:solidFill>
                <a:latin typeface="Bahnschrift SemiBold SemiConden" panose="020B0502040204020203" pitchFamily="34" charset="0"/>
              </a:rPr>
              <a:t> un </a:t>
            </a:r>
            <a:r>
              <a:rPr lang="en-US" sz="2000" b="1" dirty="0" err="1">
                <a:solidFill>
                  <a:prstClr val="black">
                    <a:hueOff val="0"/>
                    <a:satOff val="0"/>
                    <a:lumOff val="0"/>
                    <a:alphaOff val="0"/>
                  </a:prstClr>
                </a:solidFill>
                <a:latin typeface="Bahnschrift SemiBold SemiConden" panose="020B0502040204020203" pitchFamily="34" charset="0"/>
              </a:rPr>
              <a:t>ieviešana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lv-LV" sz="2000" b="1" dirty="0">
                <a:effectLst>
                  <a:outerShdw blurRad="38100" dist="38100" dir="2700000" algn="tl">
                    <a:srgbClr val="000000">
                      <a:alpha val="43137"/>
                    </a:srgbClr>
                  </a:outerShdw>
                </a:effectLst>
              </a:rPr>
              <a:t>Tika veikti šādi soļi, lai izstrādātu tiešsaistes rīku.</a:t>
            </a:r>
            <a:endParaRPr lang="en-GB" sz="2000" b="1" dirty="0">
              <a:effectLst>
                <a:outerShdw blurRad="38100" dist="38100" dir="2700000" algn="tl">
                  <a:srgbClr val="000000">
                    <a:alpha val="43137"/>
                  </a:srgbClr>
                </a:outerShdw>
              </a:effectLst>
            </a:endParaRPr>
          </a:p>
        </p:txBody>
      </p:sp>
      <p:sp>
        <p:nvSpPr>
          <p:cNvPr id="7" name="Globo: flecha derecha 6">
            <a:extLst>
              <a:ext uri="{FF2B5EF4-FFF2-40B4-BE49-F238E27FC236}">
                <a16:creationId xmlns:a16="http://schemas.microsoft.com/office/drawing/2014/main" id="{A64DF763-9EFD-4528-B09B-7C45456D07A1}"/>
              </a:ext>
            </a:extLst>
          </p:cNvPr>
          <p:cNvSpPr/>
          <p:nvPr/>
        </p:nvSpPr>
        <p:spPr>
          <a:xfrm>
            <a:off x="243230" y="3164657"/>
            <a:ext cx="1852457" cy="2183538"/>
          </a:xfrm>
          <a:prstGeom prst="rightArrowCallout">
            <a:avLst>
              <a:gd name="adj1" fmla="val 25000"/>
              <a:gd name="adj2" fmla="val 25000"/>
              <a:gd name="adj3" fmla="val 15875"/>
              <a:gd name="adj4" fmla="val 79763"/>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black">
                    <a:hueOff val="0"/>
                    <a:satOff val="0"/>
                    <a:lumOff val="0"/>
                    <a:alphaOff val="0"/>
                  </a:prstClr>
                </a:solidFill>
                <a:latin typeface="Bahnschrift SemiBold SemiConden" panose="020B0502040204020203" pitchFamily="34" charset="0"/>
              </a:rPr>
              <a:t>O3-T2 </a:t>
            </a:r>
            <a:r>
              <a:rPr lang="en-US" sz="1600" b="1" dirty="0" err="1">
                <a:solidFill>
                  <a:prstClr val="black">
                    <a:hueOff val="0"/>
                    <a:satOff val="0"/>
                    <a:lumOff val="0"/>
                    <a:alphaOff val="0"/>
                  </a:prstClr>
                </a:solidFill>
              </a:rPr>
              <a:t>Apmācības</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scenāriju</a:t>
            </a:r>
            <a:r>
              <a:rPr lang="en-US" sz="1600" b="1" dirty="0">
                <a:solidFill>
                  <a:prstClr val="black">
                    <a:hueOff val="0"/>
                    <a:satOff val="0"/>
                    <a:lumOff val="0"/>
                    <a:alphaOff val="0"/>
                  </a:prstClr>
                </a:solidFill>
              </a:rPr>
              <a:t> </a:t>
            </a:r>
            <a:r>
              <a:rPr lang="en-US" sz="1600" dirty="0" err="1">
                <a:solidFill>
                  <a:prstClr val="black">
                    <a:hueOff val="0"/>
                    <a:satOff val="0"/>
                    <a:lumOff val="0"/>
                    <a:alphaOff val="0"/>
                  </a:prstClr>
                </a:solidFill>
              </a:rPr>
              <a:t>izstrāde</a:t>
            </a:r>
            <a:r>
              <a:rPr lang="en-US" sz="1600" dirty="0">
                <a:solidFill>
                  <a:prstClr val="black">
                    <a:hueOff val="0"/>
                    <a:satOff val="0"/>
                    <a:lumOff val="0"/>
                    <a:alphaOff val="0"/>
                  </a:prstClr>
                </a:solidFill>
              </a:rPr>
              <a:t>, </a:t>
            </a:r>
            <a:r>
              <a:rPr lang="en-US" sz="1600" dirty="0" err="1">
                <a:solidFill>
                  <a:prstClr val="black">
                    <a:hueOff val="0"/>
                    <a:satOff val="0"/>
                    <a:lumOff val="0"/>
                    <a:alphaOff val="0"/>
                  </a:prstClr>
                </a:solidFill>
              </a:rPr>
              <a:t>pamatojoties</a:t>
            </a:r>
            <a:r>
              <a:rPr lang="en-US" sz="1600" dirty="0">
                <a:solidFill>
                  <a:prstClr val="black">
                    <a:hueOff val="0"/>
                    <a:satOff val="0"/>
                    <a:lumOff val="0"/>
                    <a:alphaOff val="0"/>
                  </a:prstClr>
                </a:solidFill>
              </a:rPr>
              <a:t> </a:t>
            </a:r>
            <a:r>
              <a:rPr lang="en-US" sz="1600" dirty="0" err="1">
                <a:solidFill>
                  <a:prstClr val="black">
                    <a:hueOff val="0"/>
                    <a:satOff val="0"/>
                    <a:lumOff val="0"/>
                    <a:alphaOff val="0"/>
                  </a:prstClr>
                </a:solidFill>
              </a:rPr>
              <a:t>uz</a:t>
            </a:r>
            <a:r>
              <a:rPr lang="en-US" sz="1600" dirty="0">
                <a:solidFill>
                  <a:prstClr val="black">
                    <a:hueOff val="0"/>
                    <a:satOff val="0"/>
                    <a:lumOff val="0"/>
                    <a:alphaOff val="0"/>
                  </a:prstClr>
                </a:solidFill>
              </a:rPr>
              <a:t> </a:t>
            </a:r>
            <a:r>
              <a:rPr lang="en-US" sz="1600" b="1" dirty="0" err="1">
                <a:solidFill>
                  <a:prstClr val="black">
                    <a:hueOff val="0"/>
                    <a:satOff val="0"/>
                    <a:lumOff val="0"/>
                    <a:alphaOff val="0"/>
                  </a:prstClr>
                </a:solidFill>
              </a:rPr>
              <a:t>mācību</a:t>
            </a:r>
            <a:r>
              <a:rPr lang="en-US" sz="1600" b="1" dirty="0">
                <a:solidFill>
                  <a:prstClr val="black">
                    <a:hueOff val="0"/>
                    <a:satOff val="0"/>
                    <a:lumOff val="0"/>
                    <a:alphaOff val="0"/>
                  </a:prstClr>
                </a:solidFill>
              </a:rPr>
              <a:t> </a:t>
            </a:r>
            <a:r>
              <a:rPr lang="en-US" sz="1600" b="1" dirty="0" err="1">
                <a:solidFill>
                  <a:prstClr val="black">
                    <a:hueOff val="0"/>
                    <a:satOff val="0"/>
                    <a:lumOff val="0"/>
                    <a:alphaOff val="0"/>
                  </a:prstClr>
                </a:solidFill>
              </a:rPr>
              <a:t>vienībām</a:t>
            </a:r>
            <a:endParaRPr lang="es-ES" sz="1600" b="1" dirty="0">
              <a:solidFill>
                <a:prstClr val="black">
                  <a:hueOff val="0"/>
                  <a:satOff val="0"/>
                  <a:lumOff val="0"/>
                  <a:alphaOff val="0"/>
                </a:prstClr>
              </a:solidFill>
            </a:endParaRPr>
          </a:p>
        </p:txBody>
      </p:sp>
      <p:grpSp>
        <p:nvGrpSpPr>
          <p:cNvPr id="17" name="Grupo 16">
            <a:extLst>
              <a:ext uri="{FF2B5EF4-FFF2-40B4-BE49-F238E27FC236}">
                <a16:creationId xmlns:a16="http://schemas.microsoft.com/office/drawing/2014/main" id="{A23DCACC-4B69-469A-999F-9C7D2D7D159D}"/>
              </a:ext>
            </a:extLst>
          </p:cNvPr>
          <p:cNvGrpSpPr/>
          <p:nvPr/>
        </p:nvGrpSpPr>
        <p:grpSpPr>
          <a:xfrm>
            <a:off x="5318895" y="2320282"/>
            <a:ext cx="5142544" cy="3984984"/>
            <a:chOff x="3419788" y="2571364"/>
            <a:chExt cx="5479663" cy="3634720"/>
          </a:xfrm>
        </p:grpSpPr>
        <p:sp>
          <p:nvSpPr>
            <p:cNvPr id="8" name="Globo: flecha derecha 7">
              <a:extLst>
                <a:ext uri="{FF2B5EF4-FFF2-40B4-BE49-F238E27FC236}">
                  <a16:creationId xmlns:a16="http://schemas.microsoft.com/office/drawing/2014/main" id="{B465B1DE-257E-4C06-AC85-839FC314EECC}"/>
                </a:ext>
              </a:extLst>
            </p:cNvPr>
            <p:cNvSpPr/>
            <p:nvPr/>
          </p:nvSpPr>
          <p:spPr>
            <a:xfrm>
              <a:off x="3419788" y="2571364"/>
              <a:ext cx="5479663" cy="3634720"/>
            </a:xfrm>
            <a:prstGeom prst="rightArrowCallout">
              <a:avLst>
                <a:gd name="adj1" fmla="val 21639"/>
                <a:gd name="adj2" fmla="val 24440"/>
                <a:gd name="adj3" fmla="val 11903"/>
                <a:gd name="adj4" fmla="val 873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400" b="1" dirty="0">
                  <a:solidFill>
                    <a:schemeClr val="tx1"/>
                  </a:solidFill>
                </a:rPr>
                <a:t>Z</a:t>
              </a:r>
              <a:r>
                <a:rPr lang="es-ES" sz="1400" b="1" dirty="0" err="1" smtClean="0">
                  <a:solidFill>
                    <a:schemeClr val="tx1"/>
                  </a:solidFill>
                </a:rPr>
                <a:t>arošan</a:t>
              </a:r>
              <a:r>
                <a:rPr lang="lv-LV" sz="1400" b="1" dirty="0" smtClean="0">
                  <a:solidFill>
                    <a:schemeClr val="tx1"/>
                  </a:solidFill>
                </a:rPr>
                <a:t>ā</a:t>
              </a:r>
              <a:r>
                <a:rPr lang="es-ES" sz="1400" b="1" dirty="0" smtClean="0">
                  <a:solidFill>
                    <a:schemeClr val="tx1"/>
                  </a:solidFill>
                </a:rPr>
                <a:t>s </a:t>
              </a:r>
              <a:r>
                <a:rPr lang="es-ES" sz="1400" b="1" dirty="0" err="1">
                  <a:solidFill>
                    <a:schemeClr val="tx1"/>
                  </a:solidFill>
                </a:rPr>
                <a:t>scenāriju</a:t>
              </a:r>
              <a:r>
                <a:rPr lang="es-ES" sz="1400" b="1" dirty="0">
                  <a:solidFill>
                    <a:schemeClr val="tx1"/>
                  </a:solidFill>
                </a:rPr>
                <a:t> </a:t>
              </a:r>
              <a:r>
                <a:rPr lang="es-ES" sz="1400" dirty="0" err="1">
                  <a:solidFill>
                    <a:schemeClr val="tx1"/>
                  </a:solidFill>
                </a:rPr>
                <a:t>izstrāde</a:t>
              </a:r>
              <a:r>
                <a:rPr lang="es-ES" sz="1400" dirty="0">
                  <a:solidFill>
                    <a:schemeClr val="tx1"/>
                  </a:solidFill>
                </a:rPr>
                <a:t>, </a:t>
              </a:r>
              <a:r>
                <a:rPr lang="es-ES" sz="1400" dirty="0" err="1">
                  <a:solidFill>
                    <a:schemeClr val="tx1"/>
                  </a:solidFill>
                </a:rPr>
                <a:t>lai</a:t>
              </a:r>
              <a:r>
                <a:rPr lang="es-ES" sz="1400" dirty="0">
                  <a:solidFill>
                    <a:schemeClr val="tx1"/>
                  </a:solidFill>
                </a:rPr>
                <a:t> </a:t>
              </a:r>
              <a:r>
                <a:rPr lang="es-ES" sz="1400" dirty="0" err="1">
                  <a:solidFill>
                    <a:schemeClr val="tx1"/>
                  </a:solidFill>
                </a:rPr>
                <a:t>definētu</a:t>
              </a:r>
              <a:r>
                <a:rPr lang="es-ES" sz="1400" dirty="0">
                  <a:solidFill>
                    <a:schemeClr val="tx1"/>
                  </a:solidFill>
                </a:rPr>
                <a:t> </a:t>
              </a:r>
              <a:r>
                <a:rPr lang="es-ES" sz="1400" dirty="0" err="1">
                  <a:solidFill>
                    <a:schemeClr val="tx1"/>
                  </a:solidFill>
                </a:rPr>
                <a:t>spēles</a:t>
              </a:r>
              <a:r>
                <a:rPr lang="es-ES" sz="1400" dirty="0">
                  <a:solidFill>
                    <a:schemeClr val="tx1"/>
                  </a:solidFill>
                </a:rPr>
                <a:t> </a:t>
              </a:r>
              <a:r>
                <a:rPr lang="es-ES" sz="1400" dirty="0" err="1">
                  <a:solidFill>
                    <a:schemeClr val="tx1"/>
                  </a:solidFill>
                </a:rPr>
                <a:t>sižetu</a:t>
              </a:r>
              <a:r>
                <a:rPr lang="es-ES" sz="1400" dirty="0">
                  <a:solidFill>
                    <a:schemeClr val="tx1"/>
                  </a:solidFill>
                </a:rPr>
                <a:t> un </a:t>
              </a:r>
              <a:r>
                <a:rPr lang="es-ES" sz="1400" dirty="0" err="1">
                  <a:solidFill>
                    <a:schemeClr val="tx1"/>
                  </a:solidFill>
                </a:rPr>
                <a:t>noteiktu</a:t>
              </a:r>
              <a:r>
                <a:rPr lang="es-ES" sz="1400" dirty="0">
                  <a:solidFill>
                    <a:schemeClr val="tx1"/>
                  </a:solidFill>
                </a:rPr>
                <a:t> gala </a:t>
              </a:r>
              <a:r>
                <a:rPr lang="es-ES" sz="1400" dirty="0" err="1">
                  <a:solidFill>
                    <a:schemeClr val="tx1"/>
                  </a:solidFill>
                </a:rPr>
                <a:t>rezultātu</a:t>
              </a:r>
              <a:r>
                <a:rPr lang="es-ES" sz="1400" dirty="0">
                  <a:solidFill>
                    <a:schemeClr val="tx1"/>
                  </a:solidFill>
                </a:rPr>
                <a:t>, </a:t>
              </a:r>
              <a:r>
                <a:rPr lang="es-ES" sz="1400" dirty="0" err="1">
                  <a:solidFill>
                    <a:schemeClr val="tx1"/>
                  </a:solidFill>
                </a:rPr>
                <a:t>pamatojoties</a:t>
              </a:r>
              <a:r>
                <a:rPr lang="es-ES" sz="1400" dirty="0">
                  <a:solidFill>
                    <a:schemeClr val="tx1"/>
                  </a:solidFill>
                </a:rPr>
                <a:t> </a:t>
              </a:r>
              <a:r>
                <a:rPr lang="es-ES" sz="1400" dirty="0" err="1">
                  <a:solidFill>
                    <a:schemeClr val="tx1"/>
                  </a:solidFill>
                </a:rPr>
                <a:t>uz</a:t>
              </a:r>
              <a:r>
                <a:rPr lang="es-ES" sz="1400" dirty="0">
                  <a:solidFill>
                    <a:schemeClr val="tx1"/>
                  </a:solidFill>
                </a:rPr>
                <a:t> </a:t>
              </a:r>
              <a:r>
                <a:rPr lang="es-ES" sz="1400" dirty="0" err="1">
                  <a:solidFill>
                    <a:schemeClr val="tx1"/>
                  </a:solidFill>
                </a:rPr>
                <a:t>lietotāja</a:t>
              </a:r>
              <a:r>
                <a:rPr lang="es-ES" sz="1400" dirty="0">
                  <a:solidFill>
                    <a:schemeClr val="tx1"/>
                  </a:solidFill>
                </a:rPr>
                <a:t> </a:t>
              </a:r>
              <a:r>
                <a:rPr lang="es-ES" sz="1400" dirty="0" err="1">
                  <a:solidFill>
                    <a:schemeClr val="tx1"/>
                  </a:solidFill>
                </a:rPr>
                <a:t>lēmumiem</a:t>
              </a:r>
              <a:r>
                <a:rPr lang="es-ES" sz="1400" dirty="0">
                  <a:solidFill>
                    <a:schemeClr val="tx1"/>
                  </a:solidFill>
                </a:rPr>
                <a:t>.</a:t>
              </a:r>
              <a:endParaRPr lang="en-US" sz="1400"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s-ES" dirty="0"/>
            </a:p>
          </p:txBody>
        </p:sp>
        <p:pic>
          <p:nvPicPr>
            <p:cNvPr id="6" name="Imagen 5">
              <a:extLst>
                <a:ext uri="{FF2B5EF4-FFF2-40B4-BE49-F238E27FC236}">
                  <a16:creationId xmlns:a16="http://schemas.microsoft.com/office/drawing/2014/main" id="{D8108EA0-B1C5-4C3D-BEDE-EDE15A6FDE5C}"/>
                </a:ext>
              </a:extLst>
            </p:cNvPr>
            <p:cNvPicPr>
              <a:picLocks noChangeAspect="1"/>
            </p:cNvPicPr>
            <p:nvPr/>
          </p:nvPicPr>
          <p:blipFill>
            <a:blip r:embed="rId3"/>
            <a:stretch>
              <a:fillRect/>
            </a:stretch>
          </p:blipFill>
          <p:spPr>
            <a:xfrm>
              <a:off x="6252413" y="3361825"/>
              <a:ext cx="1754082" cy="2741441"/>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74CE5F9B-1618-4D9C-B4AD-FBBE8AE9C50D}"/>
                </a:ext>
              </a:extLst>
            </p:cNvPr>
            <p:cNvPicPr>
              <a:picLocks noChangeAspect="1"/>
            </p:cNvPicPr>
            <p:nvPr/>
          </p:nvPicPr>
          <p:blipFill rotWithShape="1">
            <a:blip r:embed="rId4"/>
            <a:srcRect r="20834"/>
            <a:stretch/>
          </p:blipFill>
          <p:spPr>
            <a:xfrm>
              <a:off x="3559058" y="3361825"/>
              <a:ext cx="1952437" cy="2741441"/>
            </a:xfrm>
            <a:prstGeom prst="rect">
              <a:avLst/>
            </a:prstGeom>
            <a:effectLst>
              <a:outerShdw blurRad="50800" dist="38100" dir="2700000" algn="tl" rotWithShape="0">
                <a:prstClr val="black">
                  <a:alpha val="40000"/>
                </a:prstClr>
              </a:outerShdw>
            </a:effectLst>
          </p:spPr>
        </p:pic>
        <p:sp>
          <p:nvSpPr>
            <p:cNvPr id="16" name="Flecha: cheurón 15">
              <a:extLst>
                <a:ext uri="{FF2B5EF4-FFF2-40B4-BE49-F238E27FC236}">
                  <a16:creationId xmlns:a16="http://schemas.microsoft.com/office/drawing/2014/main" id="{3F162538-CDE0-4769-9313-24537BCA5D43}"/>
                </a:ext>
              </a:extLst>
            </p:cNvPr>
            <p:cNvSpPr/>
            <p:nvPr/>
          </p:nvSpPr>
          <p:spPr>
            <a:xfrm>
              <a:off x="5710795" y="4441974"/>
              <a:ext cx="374146" cy="539959"/>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grpSp>
      <p:sp>
        <p:nvSpPr>
          <p:cNvPr id="18" name="Globo: flecha derecha 17">
            <a:extLst>
              <a:ext uri="{FF2B5EF4-FFF2-40B4-BE49-F238E27FC236}">
                <a16:creationId xmlns:a16="http://schemas.microsoft.com/office/drawing/2014/main" id="{678E841C-59F8-4BF4-880B-36B521DFC693}"/>
              </a:ext>
            </a:extLst>
          </p:cNvPr>
          <p:cNvSpPr/>
          <p:nvPr/>
        </p:nvSpPr>
        <p:spPr>
          <a:xfrm>
            <a:off x="2158040" y="2492559"/>
            <a:ext cx="3098502" cy="3710350"/>
          </a:xfrm>
          <a:prstGeom prst="rightArrowCallout">
            <a:avLst>
              <a:gd name="adj1" fmla="val 25000"/>
              <a:gd name="adj2" fmla="val 25000"/>
              <a:gd name="adj3" fmla="val 14649"/>
              <a:gd name="adj4" fmla="val 80037"/>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a:solidFill>
                  <a:schemeClr val="tx1"/>
                </a:solidFill>
              </a:rPr>
              <a:t>Satura </a:t>
            </a:r>
            <a:r>
              <a:rPr lang="es-ES" sz="1600" b="1" dirty="0" err="1">
                <a:solidFill>
                  <a:schemeClr val="tx1"/>
                </a:solidFill>
              </a:rPr>
              <a:t>pārskata</a:t>
            </a:r>
            <a:r>
              <a:rPr lang="es-ES" sz="1600" b="1" dirty="0">
                <a:solidFill>
                  <a:schemeClr val="tx1"/>
                </a:solidFill>
              </a:rPr>
              <a:t> </a:t>
            </a:r>
            <a:r>
              <a:rPr lang="es-ES" sz="1600" b="1" dirty="0" err="1">
                <a:solidFill>
                  <a:schemeClr val="tx1"/>
                </a:solidFill>
              </a:rPr>
              <a:t>veidne</a:t>
            </a:r>
            <a:r>
              <a:rPr lang="es-ES" sz="1600" b="1" dirty="0">
                <a:solidFill>
                  <a:schemeClr val="tx1"/>
                </a:solidFill>
              </a:rPr>
              <a:t>, </a:t>
            </a:r>
            <a:endParaRPr lang="lv-LV" sz="1600" b="1" dirty="0" smtClean="0">
              <a:solidFill>
                <a:schemeClr val="tx1"/>
              </a:solidFill>
            </a:endParaRPr>
          </a:p>
          <a:p>
            <a:pPr algn="ctr"/>
            <a:r>
              <a:rPr lang="es-ES" sz="1600" dirty="0" err="1" smtClean="0">
                <a:solidFill>
                  <a:schemeClr val="tx1"/>
                </a:solidFill>
              </a:rPr>
              <a:t>lai</a:t>
            </a:r>
            <a:r>
              <a:rPr lang="es-ES" sz="1600" dirty="0" smtClean="0">
                <a:solidFill>
                  <a:schemeClr val="tx1"/>
                </a:solidFill>
              </a:rPr>
              <a:t> </a:t>
            </a:r>
            <a:r>
              <a:rPr lang="es-ES" sz="1600" dirty="0" err="1">
                <a:solidFill>
                  <a:schemeClr val="tx1"/>
                </a:solidFill>
              </a:rPr>
              <a:t>definētu</a:t>
            </a:r>
            <a:r>
              <a:rPr lang="es-ES" sz="1600" dirty="0">
                <a:solidFill>
                  <a:schemeClr val="tx1"/>
                </a:solidFill>
              </a:rPr>
              <a:t> </a:t>
            </a:r>
            <a:r>
              <a:rPr lang="es-ES" sz="1600" dirty="0" err="1">
                <a:solidFill>
                  <a:schemeClr val="tx1"/>
                </a:solidFill>
              </a:rPr>
              <a:t>katra</a:t>
            </a:r>
            <a:r>
              <a:rPr lang="es-ES" sz="1600" dirty="0">
                <a:solidFill>
                  <a:schemeClr val="tx1"/>
                </a:solidFill>
              </a:rPr>
              <a:t> </a:t>
            </a:r>
            <a:r>
              <a:rPr lang="es-ES" sz="1600" dirty="0" err="1">
                <a:solidFill>
                  <a:schemeClr val="tx1"/>
                </a:solidFill>
              </a:rPr>
              <a:t>scenārija</a:t>
            </a:r>
            <a:r>
              <a:rPr lang="es-ES" sz="1600" dirty="0">
                <a:solidFill>
                  <a:schemeClr val="tx1"/>
                </a:solidFill>
              </a:rPr>
              <a:t> </a:t>
            </a:r>
            <a:r>
              <a:rPr lang="es-ES" sz="1600" dirty="0" err="1">
                <a:solidFill>
                  <a:schemeClr val="tx1"/>
                </a:solidFill>
              </a:rPr>
              <a:t>pamatīpašības</a:t>
            </a:r>
            <a:r>
              <a:rPr lang="es-ES" sz="1600" dirty="0">
                <a:solidFill>
                  <a:schemeClr val="tx1"/>
                </a:solidFill>
              </a:rPr>
              <a:t>.</a:t>
            </a: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s-ES" sz="1600" dirty="0">
              <a:solidFill>
                <a:schemeClr val="tx1"/>
              </a:solidFill>
            </a:endParaRPr>
          </a:p>
        </p:txBody>
      </p:sp>
      <p:pic>
        <p:nvPicPr>
          <p:cNvPr id="5" name="Imagen 4">
            <a:extLst>
              <a:ext uri="{FF2B5EF4-FFF2-40B4-BE49-F238E27FC236}">
                <a16:creationId xmlns:a16="http://schemas.microsoft.com/office/drawing/2014/main" id="{209B4D8A-C37F-44E9-B3B5-662781C56196}"/>
              </a:ext>
            </a:extLst>
          </p:cNvPr>
          <p:cNvPicPr>
            <a:picLocks noChangeAspect="1"/>
          </p:cNvPicPr>
          <p:nvPr/>
        </p:nvPicPr>
        <p:blipFill>
          <a:blip r:embed="rId5"/>
          <a:stretch>
            <a:fillRect/>
          </a:stretch>
        </p:blipFill>
        <p:spPr>
          <a:xfrm>
            <a:off x="10523792" y="3745078"/>
            <a:ext cx="1471502" cy="1091545"/>
          </a:xfrm>
          <a:prstGeom prst="roundRect">
            <a:avLst>
              <a:gd name="adj" fmla="val 8594"/>
            </a:avLst>
          </a:prstGeom>
          <a:solidFill>
            <a:srgbClr val="FFFFFF">
              <a:shade val="85000"/>
            </a:srgbClr>
          </a:solidFill>
          <a:ln w="28575">
            <a:solidFill>
              <a:schemeClr val="accent5">
                <a:lumMod val="50000"/>
              </a:schemeClr>
            </a:solidFill>
          </a:ln>
          <a:effectLst>
            <a:reflection blurRad="12700" stA="38000" endPos="28000" dist="5000" dir="5400000" sy="-100000" algn="bl" rotWithShape="0"/>
          </a:effectLst>
        </p:spPr>
      </p:pic>
      <p:pic>
        <p:nvPicPr>
          <p:cNvPr id="20" name="Imagen 19">
            <a:extLst>
              <a:ext uri="{FF2B5EF4-FFF2-40B4-BE49-F238E27FC236}">
                <a16:creationId xmlns:a16="http://schemas.microsoft.com/office/drawing/2014/main" id="{BAA5707A-6BDE-44AD-A193-6B4B71766BA0}"/>
              </a:ext>
            </a:extLst>
          </p:cNvPr>
          <p:cNvPicPr>
            <a:picLocks noChangeAspect="1"/>
          </p:cNvPicPr>
          <p:nvPr/>
        </p:nvPicPr>
        <p:blipFill rotWithShape="1">
          <a:blip r:embed="rId6"/>
          <a:srcRect l="1" r="3414"/>
          <a:stretch/>
        </p:blipFill>
        <p:spPr>
          <a:xfrm>
            <a:off x="2405686" y="3526127"/>
            <a:ext cx="2003155" cy="2620992"/>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23" name="CuadroTexto 22">
            <a:extLst>
              <a:ext uri="{FF2B5EF4-FFF2-40B4-BE49-F238E27FC236}">
                <a16:creationId xmlns:a16="http://schemas.microsoft.com/office/drawing/2014/main" id="{1371694E-B314-4782-BC1B-27701E7840BE}"/>
              </a:ext>
            </a:extLst>
          </p:cNvPr>
          <p:cNvSpPr txBox="1"/>
          <p:nvPr/>
        </p:nvSpPr>
        <p:spPr>
          <a:xfrm>
            <a:off x="10550792" y="5033030"/>
            <a:ext cx="1444502" cy="461665"/>
          </a:xfrm>
          <a:prstGeom prst="rect">
            <a:avLst/>
          </a:prstGeom>
          <a:noFill/>
        </p:spPr>
        <p:txBody>
          <a:bodyPr wrap="square" rtlCol="0">
            <a:spAutoFit/>
          </a:bodyPr>
          <a:lstStyle/>
          <a:p>
            <a:r>
              <a:rPr lang="lv-LV" sz="1200" b="1" dirty="0" smtClean="0"/>
              <a:t>Būs pieejams </a:t>
            </a:r>
            <a:r>
              <a:rPr lang="en-GB" sz="1200" b="1" dirty="0" err="1" smtClean="0"/>
              <a:t>šādās</a:t>
            </a:r>
            <a:r>
              <a:rPr lang="en-GB" sz="1200" b="1" dirty="0" smtClean="0"/>
              <a:t> </a:t>
            </a:r>
            <a:r>
              <a:rPr lang="en-GB" sz="1200" b="1" dirty="0" err="1"/>
              <a:t>valodās</a:t>
            </a:r>
            <a:r>
              <a:rPr lang="en-GB" sz="1200" b="1" dirty="0"/>
              <a:t>:</a:t>
            </a:r>
          </a:p>
        </p:txBody>
      </p:sp>
      <p:pic>
        <p:nvPicPr>
          <p:cNvPr id="25" name="Imagen 24">
            <a:extLst>
              <a:ext uri="{FF2B5EF4-FFF2-40B4-BE49-F238E27FC236}">
                <a16:creationId xmlns:a16="http://schemas.microsoft.com/office/drawing/2014/main" id="{397F874B-9D88-4E07-A6E7-11812403565E}"/>
              </a:ext>
            </a:extLst>
          </p:cNvPr>
          <p:cNvPicPr>
            <a:picLocks noChangeAspect="1"/>
          </p:cNvPicPr>
          <p:nvPr/>
        </p:nvPicPr>
        <p:blipFill>
          <a:blip r:embed="rId7"/>
          <a:stretch>
            <a:fillRect/>
          </a:stretch>
        </p:blipFill>
        <p:spPr>
          <a:xfrm>
            <a:off x="10592141" y="5691103"/>
            <a:ext cx="1273265" cy="614163"/>
          </a:xfrm>
          <a:prstGeom prst="rect">
            <a:avLst/>
          </a:prstGeom>
        </p:spPr>
      </p:pic>
    </p:spTree>
    <p:extLst>
      <p:ext uri="{BB962C8B-B14F-4D97-AF65-F5344CB8AC3E}">
        <p14:creationId xmlns:p14="http://schemas.microsoft.com/office/powerpoint/2010/main" val="238713064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1130</Words>
  <Application>Microsoft Office PowerPoint</Application>
  <PresentationFormat>Widescreen</PresentationFormat>
  <Paragraphs>135</Paragraphs>
  <Slides>11</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Arabic Typesetting</vt:lpstr>
      <vt:lpstr>Arial</vt:lpstr>
      <vt:lpstr>Arial Narrow</vt:lpstr>
      <vt:lpstr>Bahnschrift</vt:lpstr>
      <vt:lpstr>Bahnschrift Light SemiCondensed</vt:lpstr>
      <vt:lpstr>Bahnschrift SemiBold SemiConden</vt:lpstr>
      <vt:lpstr>Calibri</vt:lpstr>
      <vt:lpstr>Calibri Light</vt:lpstr>
      <vt:lpstr>Source Sans Pro SemiBold</vt:lpstr>
      <vt:lpstr>Speak Pro</vt:lpstr>
      <vt:lpstr>Symbol</vt:lpstr>
      <vt:lpstr>Times New Roman</vt:lpstr>
      <vt:lpstr>Wingdings</vt:lpstr>
      <vt:lpstr>RetrospectVTI</vt:lpstr>
      <vt:lpstr>Custom Design</vt:lpstr>
      <vt:lpstr>Būvniecības darbinieku kvalifikācijas celšana koka būvniecības metodēs energoefektīvām ēkām </vt:lpstr>
      <vt:lpstr>PROJEKTA MĒRĶIS</vt:lpstr>
      <vt:lpstr>GALVENIE REZULTĀTI</vt:lpstr>
      <vt:lpstr>PARTNERI</vt:lpstr>
      <vt:lpstr>4. PROJEKTA TIKŠANĀS</vt:lpstr>
      <vt:lpstr>AKTIVITĀTES PROGRESS</vt:lpstr>
      <vt:lpstr>AKTIVITĀTES PROGRESS</vt:lpstr>
      <vt:lpstr>AKTIVITĀTES PROGRESS</vt:lpstr>
      <vt:lpstr>AKTIVITĀTES PROGRESS</vt:lpstr>
      <vt:lpstr>NĀKAMIE SOĻI</vt:lpstr>
      <vt:lpstr>Sazinies ar mums:   Aleksandra Neftina PIKC «Liepājas Vasts tehnikums» aleksandra.neftina@lvt.lv +371 25977076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2021-10-08T13:08:10Z</dcterms:modified>
</cp:coreProperties>
</file>