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5"/>
  </p:notesMasterIdLst>
  <p:sldIdLst>
    <p:sldId id="256" r:id="rId3"/>
    <p:sldId id="272" r:id="rId4"/>
    <p:sldId id="295" r:id="rId5"/>
    <p:sldId id="296" r:id="rId6"/>
    <p:sldId id="285" r:id="rId7"/>
    <p:sldId id="286" r:id="rId8"/>
    <p:sldId id="291" r:id="rId9"/>
    <p:sldId id="293" r:id="rId10"/>
    <p:sldId id="288" r:id="rId11"/>
    <p:sldId id="292" r:id="rId12"/>
    <p:sldId id="290" r:id="rId13"/>
    <p:sldId id="294"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63C5A-A88A-410F-906D-3BCBFF062C39}" v="155" dt="2021-03-29T08:29:07.933"/>
    <p1510:client id="{EA7EBA64-DEEB-4511-9724-5AC7B52947D5}" v="2" dt="2021-03-29T07:57:05.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svg"/><Relationship Id="rId1" Type="http://schemas.openxmlformats.org/officeDocument/2006/relationships/image" Target="../media/image22.png"/><Relationship Id="rId6" Type="http://schemas.openxmlformats.org/officeDocument/2006/relationships/image" Target="../media/image29.svg"/><Relationship Id="rId5" Type="http://schemas.openxmlformats.org/officeDocument/2006/relationships/image" Target="../media/image24.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3.png"/><Relationship Id="rId7" Type="http://schemas.openxmlformats.org/officeDocument/2006/relationships/image" Target="../media/image51.png"/><Relationship Id="rId2" Type="http://schemas.openxmlformats.org/officeDocument/2006/relationships/image" Target="../media/image25.svg"/><Relationship Id="rId1" Type="http://schemas.openxmlformats.org/officeDocument/2006/relationships/image" Target="../media/image22.png"/><Relationship Id="rId6" Type="http://schemas.openxmlformats.org/officeDocument/2006/relationships/image" Target="../media/image29.svg"/><Relationship Id="rId5"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svg"/><Relationship Id="rId1" Type="http://schemas.openxmlformats.org/officeDocument/2006/relationships/image" Target="../media/image22.png"/><Relationship Id="rId6" Type="http://schemas.openxmlformats.org/officeDocument/2006/relationships/image" Target="../media/image29.svg"/><Relationship Id="rId5" Type="http://schemas.openxmlformats.org/officeDocument/2006/relationships/image" Target="../media/image24.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3.png"/><Relationship Id="rId7" Type="http://schemas.openxmlformats.org/officeDocument/2006/relationships/image" Target="../media/image51.png"/><Relationship Id="rId2" Type="http://schemas.openxmlformats.org/officeDocument/2006/relationships/image" Target="../media/image25.svg"/><Relationship Id="rId1" Type="http://schemas.openxmlformats.org/officeDocument/2006/relationships/image" Target="../media/image22.png"/><Relationship Id="rId6" Type="http://schemas.openxmlformats.org/officeDocument/2006/relationships/image" Target="../media/image29.svg"/><Relationship Id="rId5"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BD6A1-975F-4A83-AAD8-7A56B2B3ECAE}" type="doc">
      <dgm:prSet loTypeId="urn:microsoft.com/office/officeart/2008/layout/HexagonCluster" loCatId="relationship" qsTypeId="urn:microsoft.com/office/officeart/2005/8/quickstyle/simple4" qsCatId="simple" csTypeId="urn:microsoft.com/office/officeart/2005/8/colors/colorful5" csCatId="colorful" phldr="1"/>
      <dgm:spPr/>
      <dgm:t>
        <a:bodyPr/>
        <a:lstStyle/>
        <a:p>
          <a:endParaRPr lang="es-ES"/>
        </a:p>
      </dgm:t>
    </dgm:pt>
    <dgm:pt modelId="{F4881A8B-452B-4FF6-9E29-84B29BBFA604}">
      <dgm:prSet phldrT="[Texto]" custT="1"/>
      <dgm:spPr>
        <a:solidFill>
          <a:schemeClr val="accent5">
            <a:lumMod val="60000"/>
            <a:lumOff val="40000"/>
          </a:schemeClr>
        </a:solidFill>
        <a:ln>
          <a:noFill/>
        </a:ln>
      </dgm:spPr>
      <dgm:t>
        <a:bodyPr/>
        <a:lstStyle/>
        <a:p>
          <a:r>
            <a:rPr lang="lv-LV" sz="1600" b="1" noProof="0" dirty="0" smtClean="0">
              <a:solidFill>
                <a:schemeClr val="tx1"/>
              </a:solidFill>
              <a:latin typeface="+mn-lt"/>
            </a:rPr>
            <a:t>Būvniecības nozares darba devēji</a:t>
          </a:r>
          <a:endParaRPr lang="en-GB" sz="1600" b="1" noProof="0" dirty="0">
            <a:solidFill>
              <a:schemeClr val="tx1"/>
            </a:solidFill>
            <a:latin typeface="+mn-lt"/>
          </a:endParaRPr>
        </a:p>
      </dgm:t>
    </dgm:pt>
    <dgm:pt modelId="{49E2572C-C4AE-4CFB-834C-BA379A2CDA77}" type="parTrans" cxnId="{339F4403-67C2-4B5D-B337-ACAFA366DCF5}">
      <dgm:prSet/>
      <dgm:spPr/>
      <dgm:t>
        <a:bodyPr/>
        <a:lstStyle/>
        <a:p>
          <a:endParaRPr lang="en-GB" sz="2400" b="1" noProof="0" dirty="0"/>
        </a:p>
      </dgm:t>
    </dgm:pt>
    <dgm:pt modelId="{74D8AE13-40F5-43B0-A2EC-3D7264E750AB}" type="sibTrans" cxnId="{339F4403-67C2-4B5D-B337-ACAFA366DCF5}">
      <dgm:prSet/>
      <dgm:spPr>
        <a:blipFill>
          <a:blip xmlns:r="http://schemas.openxmlformats.org/officeDocument/2006/relationships" r:embed="rId1"/>
          <a:srcRect/>
          <a:stretch>
            <a:fillRect l="-5000" r="-5000"/>
          </a:stretch>
        </a:blipFill>
        <a:ln>
          <a:noFill/>
        </a:ln>
      </dgm:spPr>
      <dgm:t>
        <a:bodyPr/>
        <a:lstStyle/>
        <a:p>
          <a:endParaRPr lang="en-GB" sz="2400" b="1" noProof="0" dirty="0"/>
        </a:p>
      </dgm:t>
    </dgm:pt>
    <dgm:pt modelId="{27DBBAD4-8CC9-48B0-B2B4-CDAE8A905D33}">
      <dgm:prSet phldrT="[Texto]" custT="1"/>
      <dgm:spPr>
        <a:solidFill>
          <a:schemeClr val="accent5">
            <a:lumMod val="60000"/>
            <a:lumOff val="40000"/>
          </a:schemeClr>
        </a:solidFill>
        <a:ln>
          <a:noFill/>
        </a:ln>
      </dgm:spPr>
      <dgm:t>
        <a:bodyPr/>
        <a:lstStyle/>
        <a:p>
          <a:r>
            <a:rPr lang="lv-LV" sz="1600" b="1" noProof="0" dirty="0" smtClean="0">
              <a:solidFill>
                <a:schemeClr val="tx1"/>
              </a:solidFill>
              <a:latin typeface="+mn-lt"/>
            </a:rPr>
            <a:t>PIA un DVB programmu </a:t>
          </a:r>
          <a:r>
            <a:rPr lang="en-GB" sz="1600" b="1" noProof="0" dirty="0" smtClean="0">
              <a:solidFill>
                <a:schemeClr val="tx1"/>
              </a:solidFill>
              <a:latin typeface="+mn-lt"/>
            </a:rPr>
            <a:t> </a:t>
          </a:r>
          <a:r>
            <a:rPr lang="lv-LV" sz="1600" b="1" noProof="0" dirty="0" smtClean="0">
              <a:solidFill>
                <a:schemeClr val="tx1"/>
              </a:solidFill>
              <a:latin typeface="+mn-lt"/>
            </a:rPr>
            <a:t>mācekļi</a:t>
          </a:r>
          <a:r>
            <a:rPr lang="en-GB" sz="1600" b="1" noProof="0" dirty="0" smtClean="0">
              <a:solidFill>
                <a:schemeClr val="tx1"/>
              </a:solidFill>
              <a:latin typeface="+mn-lt"/>
            </a:rPr>
            <a:t> </a:t>
          </a:r>
          <a:r>
            <a:rPr lang="lv-LV" sz="1600" b="1" noProof="0" dirty="0" smtClean="0">
              <a:solidFill>
                <a:schemeClr val="tx1"/>
              </a:solidFill>
              <a:latin typeface="+mn-lt"/>
            </a:rPr>
            <a:t>būvniecības nozarē</a:t>
          </a:r>
          <a:endParaRPr lang="en-GB" sz="1600" b="1" noProof="0" dirty="0">
            <a:solidFill>
              <a:schemeClr val="tx1"/>
            </a:solidFill>
            <a:latin typeface="+mn-lt"/>
          </a:endParaRPr>
        </a:p>
      </dgm:t>
    </dgm:pt>
    <dgm:pt modelId="{60E4CFD4-5F38-4B3D-A6B5-7AD4343B9F09}" type="parTrans" cxnId="{55934DA9-C610-4D63-95EC-E1EEED25F3A2}">
      <dgm:prSet/>
      <dgm:spPr/>
      <dgm:t>
        <a:bodyPr/>
        <a:lstStyle/>
        <a:p>
          <a:endParaRPr lang="en-GB" sz="2400" b="1" noProof="0" dirty="0"/>
        </a:p>
      </dgm:t>
    </dgm:pt>
    <dgm:pt modelId="{9AA79C30-AA11-403E-8C4A-662001F235C0}" type="sibTrans" cxnId="{55934DA9-C610-4D63-95EC-E1EEED25F3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bg1"/>
          </a:solidFill>
        </a:ln>
      </dgm:spPr>
      <dgm:t>
        <a:bodyPr/>
        <a:lstStyle/>
        <a:p>
          <a:endParaRPr lang="en-GB" sz="2400" b="1" noProof="0" dirty="0"/>
        </a:p>
      </dgm:t>
    </dgm:pt>
    <dgm:pt modelId="{A6D362CA-011C-4C5D-AEA4-066BBE7E5C90}">
      <dgm:prSet phldrT="[Texto]" custT="1"/>
      <dgm:spPr>
        <a:solidFill>
          <a:schemeClr val="accent5">
            <a:lumMod val="60000"/>
            <a:lumOff val="40000"/>
          </a:schemeClr>
        </a:solidFill>
        <a:ln>
          <a:noFill/>
        </a:ln>
      </dgm:spPr>
      <dgm:t>
        <a:bodyPr/>
        <a:lstStyle/>
        <a:p>
          <a:r>
            <a:rPr lang="lv-LV" sz="1400" b="1" noProof="0" dirty="0" smtClean="0">
              <a:solidFill>
                <a:schemeClr val="tx1"/>
              </a:solidFill>
              <a:latin typeface="+mn-lt"/>
            </a:rPr>
            <a:t>Nozares pārstāvji un politikas veidotāji</a:t>
          </a:r>
          <a:endParaRPr lang="en-GB" sz="1400" b="1" noProof="0" dirty="0">
            <a:solidFill>
              <a:schemeClr val="tx1"/>
            </a:solidFill>
            <a:latin typeface="+mn-lt"/>
          </a:endParaRPr>
        </a:p>
      </dgm:t>
    </dgm:pt>
    <dgm:pt modelId="{502A1260-4CFF-434D-A1C3-368DB075BBE6}" type="parTrans" cxnId="{97E34291-636C-4471-AE67-788FDBD4A1B5}">
      <dgm:prSet/>
      <dgm:spPr/>
      <dgm:t>
        <a:bodyPr/>
        <a:lstStyle/>
        <a:p>
          <a:endParaRPr lang="en-GB" sz="2400" b="1" noProof="0" dirty="0"/>
        </a:p>
      </dgm:t>
    </dgm:pt>
    <dgm:pt modelId="{F34667AE-CCD0-4E79-B360-1175F7385087}" type="sibTrans" cxnId="{97E34291-636C-4471-AE67-788FDBD4A1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GB" sz="2400" b="1" noProof="0" dirty="0"/>
        </a:p>
      </dgm:t>
    </dgm:pt>
    <dgm:pt modelId="{A9D7D8E7-2417-4782-90AB-3CCA571E5ED2}">
      <dgm:prSet custT="1"/>
      <dgm:spPr>
        <a:solidFill>
          <a:schemeClr val="accent5">
            <a:lumMod val="60000"/>
            <a:lumOff val="40000"/>
          </a:schemeClr>
        </a:solidFill>
        <a:ln>
          <a:noFill/>
        </a:ln>
      </dgm:spPr>
      <dgm:t>
        <a:bodyPr/>
        <a:lstStyle/>
        <a:p>
          <a:r>
            <a:rPr lang="lv-LV" sz="1600" b="1" noProof="0" dirty="0" smtClean="0">
              <a:solidFill>
                <a:schemeClr val="tx1"/>
              </a:solidFill>
              <a:latin typeface="+mn-lt"/>
            </a:rPr>
            <a:t>PIA</a:t>
          </a:r>
          <a:r>
            <a:rPr lang="en-GB" sz="1600" b="1" noProof="0" dirty="0" smtClean="0">
              <a:solidFill>
                <a:schemeClr val="tx1"/>
              </a:solidFill>
              <a:latin typeface="+mn-lt"/>
            </a:rPr>
            <a:t> </a:t>
          </a:r>
          <a:r>
            <a:rPr lang="lv-LV" sz="1600" b="1" noProof="0" dirty="0" smtClean="0">
              <a:solidFill>
                <a:schemeClr val="tx1"/>
              </a:solidFill>
              <a:latin typeface="+mn-lt"/>
            </a:rPr>
            <a:t>un</a:t>
          </a:r>
          <a:r>
            <a:rPr lang="en-GB" sz="1600" b="1" noProof="0" dirty="0" smtClean="0">
              <a:solidFill>
                <a:schemeClr val="tx1"/>
              </a:solidFill>
              <a:latin typeface="+mn-lt"/>
            </a:rPr>
            <a:t> </a:t>
          </a:r>
          <a:r>
            <a:rPr lang="lv-LV" sz="1600" b="1" noProof="0" dirty="0" smtClean="0">
              <a:solidFill>
                <a:schemeClr val="tx1"/>
              </a:solidFill>
              <a:latin typeface="+mn-lt"/>
            </a:rPr>
            <a:t>DVB mācību</a:t>
          </a:r>
          <a:r>
            <a:rPr lang="en-GB" sz="1600" b="1" noProof="0" dirty="0" smtClean="0">
              <a:solidFill>
                <a:schemeClr val="tx1"/>
              </a:solidFill>
              <a:latin typeface="+mn-lt"/>
            </a:rPr>
            <a:t> </a:t>
          </a:r>
          <a:r>
            <a:rPr lang="lv-LV" sz="1600" b="1" noProof="0" dirty="0" smtClean="0">
              <a:solidFill>
                <a:schemeClr val="tx1"/>
              </a:solidFill>
              <a:latin typeface="+mn-lt"/>
            </a:rPr>
            <a:t>sniedzēji</a:t>
          </a:r>
          <a:endParaRPr lang="en-GB" sz="1600" b="1" noProof="0" dirty="0">
            <a:solidFill>
              <a:schemeClr val="tx1"/>
            </a:solidFill>
            <a:latin typeface="+mn-lt"/>
          </a:endParaRPr>
        </a:p>
      </dgm:t>
    </dgm:pt>
    <dgm:pt modelId="{B1E1EB88-8974-4308-81B0-CE844DC77477}" type="parTrans" cxnId="{C56E223C-CB71-4CA1-9447-15FF068388F2}">
      <dgm:prSet/>
      <dgm:spPr/>
      <dgm:t>
        <a:bodyPr/>
        <a:lstStyle/>
        <a:p>
          <a:endParaRPr lang="en-GB" sz="2400" b="1" noProof="0" dirty="0"/>
        </a:p>
      </dgm:t>
    </dgm:pt>
    <dgm:pt modelId="{950CAE2F-8045-4DED-86DF-4F45A2F19D2F}" type="sibTrans" cxnId="{C56E223C-CB71-4CA1-9447-15FF068388F2}">
      <dgm:prSet/>
      <dgm:spPr>
        <a:blipFill>
          <a:blip xmlns:r="http://schemas.openxmlformats.org/officeDocument/2006/relationships" r:embed="rId4" cstate="hq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dgm:spPr>
      <dgm:t>
        <a:bodyPr/>
        <a:lstStyle/>
        <a:p>
          <a:endParaRPr lang="en-GB" sz="2400" b="1" noProof="0" dirty="0"/>
        </a:p>
      </dgm:t>
    </dgm:pt>
    <dgm:pt modelId="{EA412083-C06B-4B8B-A9D0-03215394DB85}">
      <dgm:prSet custT="1"/>
      <dgm:spPr>
        <a:solidFill>
          <a:schemeClr val="accent5">
            <a:lumMod val="60000"/>
            <a:lumOff val="40000"/>
          </a:schemeClr>
        </a:solidFill>
        <a:ln>
          <a:noFill/>
        </a:ln>
      </dgm:spPr>
      <dgm:t>
        <a:bodyPr/>
        <a:lstStyle/>
        <a:p>
          <a:r>
            <a:rPr lang="en-GB" sz="1600" b="1" noProof="0" dirty="0" smtClean="0">
              <a:solidFill>
                <a:schemeClr val="tx1"/>
              </a:solidFill>
              <a:latin typeface="+mn-lt"/>
            </a:rPr>
            <a:t>As</a:t>
          </a:r>
          <a:r>
            <a:rPr lang="lv-LV" sz="1600" b="1" noProof="0" dirty="0" smtClean="0">
              <a:solidFill>
                <a:schemeClr val="tx1"/>
              </a:solidFill>
              <a:latin typeface="+mn-lt"/>
            </a:rPr>
            <a:t>ociācijas</a:t>
          </a:r>
          <a:r>
            <a:rPr lang="en-GB" sz="1600" b="1" noProof="0" dirty="0" smtClean="0">
              <a:solidFill>
                <a:schemeClr val="tx1"/>
              </a:solidFill>
              <a:latin typeface="+mn-lt"/>
            </a:rPr>
            <a:t>, </a:t>
          </a:r>
          <a:r>
            <a:rPr lang="lv-LV" sz="1600" b="1" noProof="0" dirty="0" smtClean="0">
              <a:solidFill>
                <a:schemeClr val="tx1"/>
              </a:solidFill>
              <a:latin typeface="+mn-lt"/>
            </a:rPr>
            <a:t>tīkli</a:t>
          </a:r>
          <a:r>
            <a:rPr lang="en-GB" sz="1600" b="1" noProof="0" dirty="0" smtClean="0">
              <a:solidFill>
                <a:schemeClr val="tx1"/>
              </a:solidFill>
              <a:latin typeface="+mn-lt"/>
            </a:rPr>
            <a:t> </a:t>
          </a:r>
          <a:r>
            <a:rPr lang="lv-LV" sz="1600" b="1" noProof="0" dirty="0" smtClean="0">
              <a:solidFill>
                <a:schemeClr val="tx1"/>
              </a:solidFill>
              <a:latin typeface="+mn-lt"/>
            </a:rPr>
            <a:t>un</a:t>
          </a:r>
          <a:r>
            <a:rPr lang="en-GB" sz="1600" b="1" noProof="0" dirty="0" smtClean="0">
              <a:solidFill>
                <a:schemeClr val="tx1"/>
              </a:solidFill>
              <a:latin typeface="+mn-lt"/>
            </a:rPr>
            <a:t> </a:t>
          </a:r>
          <a:r>
            <a:rPr lang="lv-LV" sz="1600" b="1" noProof="0" dirty="0" smtClean="0">
              <a:solidFill>
                <a:schemeClr val="tx1"/>
              </a:solidFill>
              <a:latin typeface="+mn-lt"/>
            </a:rPr>
            <a:t>sociālie partneri</a:t>
          </a:r>
          <a:endParaRPr lang="en-GB" sz="1600" b="1" noProof="0" dirty="0">
            <a:solidFill>
              <a:schemeClr val="tx1"/>
            </a:solidFill>
            <a:latin typeface="+mn-lt"/>
          </a:endParaRPr>
        </a:p>
      </dgm:t>
    </dgm:pt>
    <dgm:pt modelId="{BB84AAB1-B07A-4751-AE34-116563DA5AEE}" type="parTrans" cxnId="{1A585DC4-8DFC-43CB-8D73-F46641DC808D}">
      <dgm:prSet/>
      <dgm:spPr/>
      <dgm:t>
        <a:bodyPr/>
        <a:lstStyle/>
        <a:p>
          <a:endParaRPr lang="en-GB" sz="2400" b="1" noProof="0" dirty="0"/>
        </a:p>
      </dgm:t>
    </dgm:pt>
    <dgm:pt modelId="{ECA9E171-5064-4DBF-82FD-1F245E8843E3}" type="sibTrans" cxnId="{1A585DC4-8DFC-43CB-8D73-F46641DC808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a:solidFill>
            <a:schemeClr val="bg1"/>
          </a:solidFill>
        </a:ln>
      </dgm:spPr>
      <dgm:t>
        <a:bodyPr/>
        <a:lstStyle/>
        <a:p>
          <a:endParaRPr lang="en-GB" sz="2400" b="1" noProof="0" dirty="0"/>
        </a:p>
      </dgm:t>
    </dgm:pt>
    <dgm:pt modelId="{03D79628-D53E-4457-BA19-E69580BE2BE2}">
      <dgm:prSet custT="1"/>
      <dgm:spPr>
        <a:solidFill>
          <a:schemeClr val="accent5">
            <a:lumMod val="60000"/>
            <a:lumOff val="40000"/>
          </a:schemeClr>
        </a:solidFill>
        <a:ln>
          <a:noFill/>
        </a:ln>
      </dgm:spPr>
      <dgm:t>
        <a:bodyPr/>
        <a:lstStyle/>
        <a:p>
          <a:r>
            <a:rPr lang="lv-LV" sz="1600" b="1" noProof="0" dirty="0" smtClean="0">
              <a:solidFill>
                <a:schemeClr val="tx1"/>
              </a:solidFill>
              <a:latin typeface="+mn-lt"/>
            </a:rPr>
            <a:t>PIA</a:t>
          </a:r>
          <a:r>
            <a:rPr lang="en-GB" sz="1600" b="1" noProof="0" dirty="0" smtClean="0">
              <a:solidFill>
                <a:schemeClr val="tx1"/>
              </a:solidFill>
              <a:latin typeface="+mn-lt"/>
            </a:rPr>
            <a:t> </a:t>
          </a:r>
          <a:r>
            <a:rPr lang="lv-LV" sz="1600" b="1" noProof="0" dirty="0" smtClean="0">
              <a:solidFill>
                <a:schemeClr val="tx1"/>
              </a:solidFill>
              <a:latin typeface="+mn-lt"/>
            </a:rPr>
            <a:t>varas iestādes un </a:t>
          </a:r>
          <a:r>
            <a:rPr lang="en-GB" sz="1600" b="1" noProof="0" dirty="0" smtClean="0">
              <a:solidFill>
                <a:schemeClr val="tx1"/>
              </a:solidFill>
              <a:latin typeface="+mn-lt"/>
            </a:rPr>
            <a:t> </a:t>
          </a:r>
          <a:r>
            <a:rPr lang="lv-LV" sz="1600" b="1" noProof="0" dirty="0" smtClean="0">
              <a:solidFill>
                <a:schemeClr val="tx1"/>
              </a:solidFill>
              <a:latin typeface="+mn-lt"/>
            </a:rPr>
            <a:t>karjeras attīstības atbalsta organizācijas</a:t>
          </a:r>
          <a:endParaRPr lang="en-GB" sz="1600" b="1" noProof="0" dirty="0">
            <a:solidFill>
              <a:schemeClr val="tx1"/>
            </a:solidFill>
            <a:latin typeface="+mn-lt"/>
          </a:endParaRPr>
        </a:p>
      </dgm:t>
    </dgm:pt>
    <dgm:pt modelId="{DFF0989F-B38A-4D4D-A944-EC0E77EE0B0E}" type="parTrans" cxnId="{23807FA2-A170-47A4-94D7-6B87E6C90ECE}">
      <dgm:prSet/>
      <dgm:spPr/>
      <dgm:t>
        <a:bodyPr/>
        <a:lstStyle/>
        <a:p>
          <a:endParaRPr lang="en-GB" sz="2400" b="1" noProof="0" dirty="0"/>
        </a:p>
      </dgm:t>
    </dgm:pt>
    <dgm:pt modelId="{204CBA1D-3268-4CBA-A23E-63E77714F7BD}" type="sibTrans" cxnId="{23807FA2-A170-47A4-94D7-6B87E6C90ECE}">
      <dgm:prSet/>
      <dgm:spPr>
        <a:blipFill>
          <a:blip xmlns:r="http://schemas.openxmlformats.org/officeDocument/2006/relationships"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dirty="0"/>
        </a:p>
      </dgm:t>
    </dgm:pt>
    <dgm:pt modelId="{6DF2AB86-CAC7-445F-B7E5-5E8F95147B4D}" type="pres">
      <dgm:prSet presAssocID="{F3FBD6A1-975F-4A83-AAD8-7A56B2B3ECAE}" presName="Name0" presStyleCnt="0">
        <dgm:presLayoutVars>
          <dgm:chMax val="21"/>
          <dgm:chPref val="21"/>
        </dgm:presLayoutVars>
      </dgm:prSet>
      <dgm:spPr/>
      <dgm:t>
        <a:bodyPr/>
        <a:lstStyle/>
        <a:p>
          <a:endParaRPr lang="en-US"/>
        </a:p>
      </dgm:t>
    </dgm:pt>
    <dgm:pt modelId="{97DB9DB5-B677-483B-B646-472FDAEFDFEC}" type="pres">
      <dgm:prSet presAssocID="{F4881A8B-452B-4FF6-9E29-84B29BBFA604}" presName="text1" presStyleCnt="0"/>
      <dgm:spPr/>
    </dgm:pt>
    <dgm:pt modelId="{ABDCA1AA-5A3F-49ED-99C0-E899DFAED454}" type="pres">
      <dgm:prSet presAssocID="{F4881A8B-452B-4FF6-9E29-84B29BBFA604}" presName="textRepeatNode" presStyleLbl="alignNode1" presStyleIdx="0" presStyleCnt="6">
        <dgm:presLayoutVars>
          <dgm:chMax val="0"/>
          <dgm:chPref val="0"/>
          <dgm:bulletEnabled val="1"/>
        </dgm:presLayoutVars>
      </dgm:prSet>
      <dgm:spPr/>
      <dgm:t>
        <a:bodyPr/>
        <a:lstStyle/>
        <a:p>
          <a:endParaRPr lang="en-US"/>
        </a:p>
      </dgm:t>
    </dgm:pt>
    <dgm:pt modelId="{7F816770-EA77-40B2-807D-8BEA8B0A9019}" type="pres">
      <dgm:prSet presAssocID="{F4881A8B-452B-4FF6-9E29-84B29BBFA604}" presName="textaccent1" presStyleCnt="0"/>
      <dgm:spPr/>
    </dgm:pt>
    <dgm:pt modelId="{C7326F1D-990D-4871-B0C9-873E6F76162C}" type="pres">
      <dgm:prSet presAssocID="{F4881A8B-452B-4FF6-9E29-84B29BBFA604}" presName="accentRepeatNode" presStyleLbl="solidAlignAcc1" presStyleIdx="0" presStyleCnt="12"/>
      <dgm:spPr/>
    </dgm:pt>
    <dgm:pt modelId="{D37D2FBF-E7B8-4905-8C74-3BEFFB6DB6A2}" type="pres">
      <dgm:prSet presAssocID="{74D8AE13-40F5-43B0-A2EC-3D7264E750AB}" presName="image1" presStyleCnt="0"/>
      <dgm:spPr/>
    </dgm:pt>
    <dgm:pt modelId="{B222639D-CB6A-4B62-952D-E7D1499414EF}" type="pres">
      <dgm:prSet presAssocID="{74D8AE13-40F5-43B0-A2EC-3D7264E750AB}" presName="imageRepeatNode" presStyleLbl="alignAcc1" presStyleIdx="0" presStyleCnt="6"/>
      <dgm:spPr/>
      <dgm:t>
        <a:bodyPr/>
        <a:lstStyle/>
        <a:p>
          <a:endParaRPr lang="en-US"/>
        </a:p>
      </dgm:t>
    </dgm:pt>
    <dgm:pt modelId="{8B88B53A-FFFA-4BFD-96D9-78D800ABA65C}" type="pres">
      <dgm:prSet presAssocID="{74D8AE13-40F5-43B0-A2EC-3D7264E750AB}" presName="imageaccent1" presStyleCnt="0"/>
      <dgm:spPr/>
    </dgm:pt>
    <dgm:pt modelId="{E30707EE-AF53-426F-9601-ABF3E7BF6BEB}" type="pres">
      <dgm:prSet presAssocID="{74D8AE13-40F5-43B0-A2EC-3D7264E750AB}" presName="accentRepeatNode" presStyleLbl="solidAlignAcc1" presStyleIdx="1" presStyleCnt="12"/>
      <dgm:spPr/>
    </dgm:pt>
    <dgm:pt modelId="{F782B145-7EC9-40A4-864C-FB823D7E3E36}" type="pres">
      <dgm:prSet presAssocID="{27DBBAD4-8CC9-48B0-B2B4-CDAE8A905D33}" presName="text2" presStyleCnt="0"/>
      <dgm:spPr/>
    </dgm:pt>
    <dgm:pt modelId="{FA1F1BF9-F862-4C95-BC7A-EED3CD6817A4}" type="pres">
      <dgm:prSet presAssocID="{27DBBAD4-8CC9-48B0-B2B4-CDAE8A905D33}" presName="textRepeatNode" presStyleLbl="alignNode1" presStyleIdx="1" presStyleCnt="6">
        <dgm:presLayoutVars>
          <dgm:chMax val="0"/>
          <dgm:chPref val="0"/>
          <dgm:bulletEnabled val="1"/>
        </dgm:presLayoutVars>
      </dgm:prSet>
      <dgm:spPr/>
      <dgm:t>
        <a:bodyPr/>
        <a:lstStyle/>
        <a:p>
          <a:endParaRPr lang="en-US"/>
        </a:p>
      </dgm:t>
    </dgm:pt>
    <dgm:pt modelId="{E4CC9D2C-F033-4639-AFA9-844CB599F22F}" type="pres">
      <dgm:prSet presAssocID="{27DBBAD4-8CC9-48B0-B2B4-CDAE8A905D33}" presName="textaccent2" presStyleCnt="0"/>
      <dgm:spPr/>
    </dgm:pt>
    <dgm:pt modelId="{59B5CEFA-A098-4F2E-B874-1366B341B52D}" type="pres">
      <dgm:prSet presAssocID="{27DBBAD4-8CC9-48B0-B2B4-CDAE8A905D33}" presName="accentRepeatNode" presStyleLbl="solidAlignAcc1" presStyleIdx="2" presStyleCnt="12"/>
      <dgm:spPr/>
    </dgm:pt>
    <dgm:pt modelId="{87A82363-0BDB-40BC-8E2C-C3AA2EDB8B12}" type="pres">
      <dgm:prSet presAssocID="{9AA79C30-AA11-403E-8C4A-662001F235C0}" presName="image2" presStyleCnt="0"/>
      <dgm:spPr/>
    </dgm:pt>
    <dgm:pt modelId="{58A37FA7-AB96-4B10-B690-BCC429A5ACCC}" type="pres">
      <dgm:prSet presAssocID="{9AA79C30-AA11-403E-8C4A-662001F235C0}" presName="imageRepeatNode" presStyleLbl="alignAcc1" presStyleIdx="1" presStyleCnt="6"/>
      <dgm:spPr/>
      <dgm:t>
        <a:bodyPr/>
        <a:lstStyle/>
        <a:p>
          <a:endParaRPr lang="en-US"/>
        </a:p>
      </dgm:t>
    </dgm:pt>
    <dgm:pt modelId="{7E587053-DDA9-4EA2-B0DF-907F8793A43B}" type="pres">
      <dgm:prSet presAssocID="{9AA79C30-AA11-403E-8C4A-662001F235C0}" presName="imageaccent2" presStyleCnt="0"/>
      <dgm:spPr/>
    </dgm:pt>
    <dgm:pt modelId="{33A0D330-08AA-414C-B8AF-98E74DEB6692}" type="pres">
      <dgm:prSet presAssocID="{9AA79C30-AA11-403E-8C4A-662001F235C0}" presName="accentRepeatNode" presStyleLbl="solidAlignAcc1" presStyleIdx="3" presStyleCnt="12"/>
      <dgm:spPr/>
    </dgm:pt>
    <dgm:pt modelId="{E44F3790-F01E-4CC6-9C03-4275F008B5C7}" type="pres">
      <dgm:prSet presAssocID="{A9D7D8E7-2417-4782-90AB-3CCA571E5ED2}" presName="text3" presStyleCnt="0"/>
      <dgm:spPr/>
    </dgm:pt>
    <dgm:pt modelId="{04A122E2-5448-48FC-A4C6-8519A7AC3804}" type="pres">
      <dgm:prSet presAssocID="{A9D7D8E7-2417-4782-90AB-3CCA571E5ED2}" presName="textRepeatNode" presStyleLbl="alignNode1" presStyleIdx="2" presStyleCnt="6">
        <dgm:presLayoutVars>
          <dgm:chMax val="0"/>
          <dgm:chPref val="0"/>
          <dgm:bulletEnabled val="1"/>
        </dgm:presLayoutVars>
      </dgm:prSet>
      <dgm:spPr/>
      <dgm:t>
        <a:bodyPr/>
        <a:lstStyle/>
        <a:p>
          <a:endParaRPr lang="en-US"/>
        </a:p>
      </dgm:t>
    </dgm:pt>
    <dgm:pt modelId="{0413940D-0E37-4033-862E-A51E40E5AAB7}" type="pres">
      <dgm:prSet presAssocID="{A9D7D8E7-2417-4782-90AB-3CCA571E5ED2}" presName="textaccent3" presStyleCnt="0"/>
      <dgm:spPr/>
    </dgm:pt>
    <dgm:pt modelId="{878C28DB-5710-40C2-83A9-1BE7D39B3698}" type="pres">
      <dgm:prSet presAssocID="{A9D7D8E7-2417-4782-90AB-3CCA571E5ED2}" presName="accentRepeatNode" presStyleLbl="solidAlignAcc1" presStyleIdx="4" presStyleCnt="12"/>
      <dgm:spPr/>
    </dgm:pt>
    <dgm:pt modelId="{599D81A2-4973-4342-BF82-BCB84C57D26B}" type="pres">
      <dgm:prSet presAssocID="{950CAE2F-8045-4DED-86DF-4F45A2F19D2F}" presName="image3" presStyleCnt="0"/>
      <dgm:spPr/>
    </dgm:pt>
    <dgm:pt modelId="{F201E3AA-F5E5-4852-B3B4-3BE5388DC230}" type="pres">
      <dgm:prSet presAssocID="{950CAE2F-8045-4DED-86DF-4F45A2F19D2F}" presName="imageRepeatNode" presStyleLbl="alignAcc1" presStyleIdx="2" presStyleCnt="6"/>
      <dgm:spPr/>
      <dgm:t>
        <a:bodyPr/>
        <a:lstStyle/>
        <a:p>
          <a:endParaRPr lang="en-US"/>
        </a:p>
      </dgm:t>
    </dgm:pt>
    <dgm:pt modelId="{B3B39D5F-A99B-4A9C-BEC6-274CFE0A49E3}" type="pres">
      <dgm:prSet presAssocID="{950CAE2F-8045-4DED-86DF-4F45A2F19D2F}" presName="imageaccent3" presStyleCnt="0"/>
      <dgm:spPr/>
    </dgm:pt>
    <dgm:pt modelId="{4E6D1C04-C09C-4A9A-A0E6-0CD716B29ED9}" type="pres">
      <dgm:prSet presAssocID="{950CAE2F-8045-4DED-86DF-4F45A2F19D2F}" presName="accentRepeatNode" presStyleLbl="solidAlignAcc1" presStyleIdx="5" presStyleCnt="12"/>
      <dgm:spPr/>
    </dgm:pt>
    <dgm:pt modelId="{D435E2A8-E707-4EB5-A1D9-EA62D96F01A7}" type="pres">
      <dgm:prSet presAssocID="{03D79628-D53E-4457-BA19-E69580BE2BE2}" presName="text4" presStyleCnt="0"/>
      <dgm:spPr/>
    </dgm:pt>
    <dgm:pt modelId="{6DFD7981-35D3-408C-963D-60994465D9E7}" type="pres">
      <dgm:prSet presAssocID="{03D79628-D53E-4457-BA19-E69580BE2BE2}" presName="textRepeatNode" presStyleLbl="alignNode1" presStyleIdx="3" presStyleCnt="6">
        <dgm:presLayoutVars>
          <dgm:chMax val="0"/>
          <dgm:chPref val="0"/>
          <dgm:bulletEnabled val="1"/>
        </dgm:presLayoutVars>
      </dgm:prSet>
      <dgm:spPr/>
      <dgm:t>
        <a:bodyPr/>
        <a:lstStyle/>
        <a:p>
          <a:endParaRPr lang="en-US"/>
        </a:p>
      </dgm:t>
    </dgm:pt>
    <dgm:pt modelId="{562924D5-D8E4-41F3-B7BA-0C54257B5B65}" type="pres">
      <dgm:prSet presAssocID="{03D79628-D53E-4457-BA19-E69580BE2BE2}" presName="textaccent4" presStyleCnt="0"/>
      <dgm:spPr/>
    </dgm:pt>
    <dgm:pt modelId="{F8F120EB-55CA-4CD1-AEB1-84783F75F0D9}" type="pres">
      <dgm:prSet presAssocID="{03D79628-D53E-4457-BA19-E69580BE2BE2}" presName="accentRepeatNode" presStyleLbl="solidAlignAcc1" presStyleIdx="6" presStyleCnt="12"/>
      <dgm:spPr/>
    </dgm:pt>
    <dgm:pt modelId="{DAA53786-14F6-4067-B2B2-61DC91571903}" type="pres">
      <dgm:prSet presAssocID="{204CBA1D-3268-4CBA-A23E-63E77714F7BD}" presName="image4" presStyleCnt="0"/>
      <dgm:spPr/>
    </dgm:pt>
    <dgm:pt modelId="{F456E5FD-AF72-4371-A5EF-83C25B995706}" type="pres">
      <dgm:prSet presAssocID="{204CBA1D-3268-4CBA-A23E-63E77714F7BD}" presName="imageRepeatNode" presStyleLbl="alignAcc1" presStyleIdx="3" presStyleCnt="6"/>
      <dgm:spPr/>
      <dgm:t>
        <a:bodyPr/>
        <a:lstStyle/>
        <a:p>
          <a:endParaRPr lang="en-US"/>
        </a:p>
      </dgm:t>
    </dgm:pt>
    <dgm:pt modelId="{61B70045-AEAD-4C26-AA5B-D05B3DC0145E}" type="pres">
      <dgm:prSet presAssocID="{204CBA1D-3268-4CBA-A23E-63E77714F7BD}" presName="imageaccent4" presStyleCnt="0"/>
      <dgm:spPr/>
    </dgm:pt>
    <dgm:pt modelId="{55F03969-5911-4940-933B-3C721E33C500}" type="pres">
      <dgm:prSet presAssocID="{204CBA1D-3268-4CBA-A23E-63E77714F7BD}" presName="accentRepeatNode" presStyleLbl="solidAlignAcc1" presStyleIdx="7" presStyleCnt="12"/>
      <dgm:spPr/>
    </dgm:pt>
    <dgm:pt modelId="{16D7D70C-041B-4C6C-94D7-ED0CB1B74E66}" type="pres">
      <dgm:prSet presAssocID="{A6D362CA-011C-4C5D-AEA4-066BBE7E5C90}" presName="text5" presStyleCnt="0"/>
      <dgm:spPr/>
    </dgm:pt>
    <dgm:pt modelId="{0DBBC759-5570-4308-8041-9147F0CA8A39}" type="pres">
      <dgm:prSet presAssocID="{A6D362CA-011C-4C5D-AEA4-066BBE7E5C90}" presName="textRepeatNode" presStyleLbl="alignNode1" presStyleIdx="4" presStyleCnt="6">
        <dgm:presLayoutVars>
          <dgm:chMax val="0"/>
          <dgm:chPref val="0"/>
          <dgm:bulletEnabled val="1"/>
        </dgm:presLayoutVars>
      </dgm:prSet>
      <dgm:spPr/>
      <dgm:t>
        <a:bodyPr/>
        <a:lstStyle/>
        <a:p>
          <a:endParaRPr lang="en-US"/>
        </a:p>
      </dgm:t>
    </dgm:pt>
    <dgm:pt modelId="{A300AA8E-89A4-426D-A7C3-F2D1BBE5B4C7}" type="pres">
      <dgm:prSet presAssocID="{A6D362CA-011C-4C5D-AEA4-066BBE7E5C90}" presName="textaccent5" presStyleCnt="0"/>
      <dgm:spPr/>
    </dgm:pt>
    <dgm:pt modelId="{0106BD11-59A5-4B57-AF8E-6AA63383F661}" type="pres">
      <dgm:prSet presAssocID="{A6D362CA-011C-4C5D-AEA4-066BBE7E5C90}" presName="accentRepeatNode" presStyleLbl="solidAlignAcc1" presStyleIdx="8" presStyleCnt="12"/>
      <dgm:spPr/>
    </dgm:pt>
    <dgm:pt modelId="{C43E02E0-80C4-4349-B357-20BE36DADEA0}" type="pres">
      <dgm:prSet presAssocID="{F34667AE-CCD0-4E79-B360-1175F7385087}" presName="image5" presStyleCnt="0"/>
      <dgm:spPr/>
    </dgm:pt>
    <dgm:pt modelId="{AC74F8A0-CB34-445C-B863-1FCDC14E6202}" type="pres">
      <dgm:prSet presAssocID="{F34667AE-CCD0-4E79-B360-1175F7385087}" presName="imageRepeatNode" presStyleLbl="alignAcc1" presStyleIdx="4" presStyleCnt="6"/>
      <dgm:spPr/>
      <dgm:t>
        <a:bodyPr/>
        <a:lstStyle/>
        <a:p>
          <a:endParaRPr lang="en-US"/>
        </a:p>
      </dgm:t>
    </dgm:pt>
    <dgm:pt modelId="{B909A263-2902-40B3-AFE0-25764F3BAD52}" type="pres">
      <dgm:prSet presAssocID="{F34667AE-CCD0-4E79-B360-1175F7385087}" presName="imageaccent5" presStyleCnt="0"/>
      <dgm:spPr/>
    </dgm:pt>
    <dgm:pt modelId="{DD9DED44-DEB4-4243-B81D-86A9BF90D613}" type="pres">
      <dgm:prSet presAssocID="{F34667AE-CCD0-4E79-B360-1175F7385087}" presName="accentRepeatNode" presStyleLbl="solidAlignAcc1" presStyleIdx="9" presStyleCnt="12"/>
      <dgm:spPr/>
    </dgm:pt>
    <dgm:pt modelId="{F7828910-33ED-4503-A649-2407CDCCEBBA}" type="pres">
      <dgm:prSet presAssocID="{EA412083-C06B-4B8B-A9D0-03215394DB85}" presName="text6" presStyleCnt="0"/>
      <dgm:spPr/>
    </dgm:pt>
    <dgm:pt modelId="{15B578F2-8161-4BB1-AE54-9CFA19206E2D}" type="pres">
      <dgm:prSet presAssocID="{EA412083-C06B-4B8B-A9D0-03215394DB85}" presName="textRepeatNode" presStyleLbl="alignNode1" presStyleIdx="5" presStyleCnt="6">
        <dgm:presLayoutVars>
          <dgm:chMax val="0"/>
          <dgm:chPref val="0"/>
          <dgm:bulletEnabled val="1"/>
        </dgm:presLayoutVars>
      </dgm:prSet>
      <dgm:spPr/>
      <dgm:t>
        <a:bodyPr/>
        <a:lstStyle/>
        <a:p>
          <a:endParaRPr lang="en-US"/>
        </a:p>
      </dgm:t>
    </dgm:pt>
    <dgm:pt modelId="{C88547ED-E736-41AA-9811-992E319E0965}" type="pres">
      <dgm:prSet presAssocID="{EA412083-C06B-4B8B-A9D0-03215394DB85}" presName="textaccent6" presStyleCnt="0"/>
      <dgm:spPr/>
    </dgm:pt>
    <dgm:pt modelId="{4DEEE8CC-E529-4B01-8CCB-FFC0450520A5}" type="pres">
      <dgm:prSet presAssocID="{EA412083-C06B-4B8B-A9D0-03215394DB85}" presName="accentRepeatNode" presStyleLbl="solidAlignAcc1" presStyleIdx="10" presStyleCnt="12"/>
      <dgm:spPr/>
    </dgm:pt>
    <dgm:pt modelId="{4402AFF7-B941-4C18-B0AA-568C5D0E4037}" type="pres">
      <dgm:prSet presAssocID="{ECA9E171-5064-4DBF-82FD-1F245E8843E3}" presName="image6" presStyleCnt="0"/>
      <dgm:spPr/>
    </dgm:pt>
    <dgm:pt modelId="{8B3DB7FA-D7A1-4AC4-8CBD-AF0DF855B2B8}" type="pres">
      <dgm:prSet presAssocID="{ECA9E171-5064-4DBF-82FD-1F245E8843E3}" presName="imageRepeatNode" presStyleLbl="alignAcc1" presStyleIdx="5" presStyleCnt="6"/>
      <dgm:spPr/>
      <dgm:t>
        <a:bodyPr/>
        <a:lstStyle/>
        <a:p>
          <a:endParaRPr lang="en-US"/>
        </a:p>
      </dgm:t>
    </dgm:pt>
    <dgm:pt modelId="{6F44A8AF-ABF2-4A03-8F9F-BA6DBC0EC203}" type="pres">
      <dgm:prSet presAssocID="{ECA9E171-5064-4DBF-82FD-1F245E8843E3}" presName="imageaccent6" presStyleCnt="0"/>
      <dgm:spPr/>
    </dgm:pt>
    <dgm:pt modelId="{E3041D22-5ACD-4CD5-9BB5-84D2A283B4FB}" type="pres">
      <dgm:prSet presAssocID="{ECA9E171-5064-4DBF-82FD-1F245E8843E3}" presName="accentRepeatNode" presStyleLbl="solidAlignAcc1" presStyleIdx="11" presStyleCnt="12"/>
      <dgm:spPr/>
    </dgm:pt>
  </dgm:ptLst>
  <dgm:cxnLst>
    <dgm:cxn modelId="{C56E223C-CB71-4CA1-9447-15FF068388F2}" srcId="{F3FBD6A1-975F-4A83-AAD8-7A56B2B3ECAE}" destId="{A9D7D8E7-2417-4782-90AB-3CCA571E5ED2}" srcOrd="2" destOrd="0" parTransId="{B1E1EB88-8974-4308-81B0-CE844DC77477}" sibTransId="{950CAE2F-8045-4DED-86DF-4F45A2F19D2F}"/>
    <dgm:cxn modelId="{1A585DC4-8DFC-43CB-8D73-F46641DC808D}" srcId="{F3FBD6A1-975F-4A83-AAD8-7A56B2B3ECAE}" destId="{EA412083-C06B-4B8B-A9D0-03215394DB85}" srcOrd="5" destOrd="0" parTransId="{BB84AAB1-B07A-4751-AE34-116563DA5AEE}" sibTransId="{ECA9E171-5064-4DBF-82FD-1F245E8843E3}"/>
    <dgm:cxn modelId="{48DEB8AC-4DD6-49C8-A77E-3470445754FD}" type="presOf" srcId="{ECA9E171-5064-4DBF-82FD-1F245E8843E3}" destId="{8B3DB7FA-D7A1-4AC4-8CBD-AF0DF855B2B8}" srcOrd="0" destOrd="0" presId="urn:microsoft.com/office/officeart/2008/layout/HexagonCluster"/>
    <dgm:cxn modelId="{C4C249FB-8EBE-4E65-B097-54A16D0A3E47}" type="presOf" srcId="{9AA79C30-AA11-403E-8C4A-662001F235C0}" destId="{58A37FA7-AB96-4B10-B690-BCC429A5ACCC}" srcOrd="0" destOrd="0" presId="urn:microsoft.com/office/officeart/2008/layout/HexagonCluster"/>
    <dgm:cxn modelId="{6C558650-74DC-4C99-8AC8-8D2505517D4D}" type="presOf" srcId="{27DBBAD4-8CC9-48B0-B2B4-CDAE8A905D33}" destId="{FA1F1BF9-F862-4C95-BC7A-EED3CD6817A4}" srcOrd="0" destOrd="0" presId="urn:microsoft.com/office/officeart/2008/layout/HexagonCluster"/>
    <dgm:cxn modelId="{A52C9F9A-F810-40EF-BC92-2FCECEDB6FC1}" type="presOf" srcId="{A9D7D8E7-2417-4782-90AB-3CCA571E5ED2}" destId="{04A122E2-5448-48FC-A4C6-8519A7AC3804}" srcOrd="0" destOrd="0" presId="urn:microsoft.com/office/officeart/2008/layout/HexagonCluster"/>
    <dgm:cxn modelId="{23807FA2-A170-47A4-94D7-6B87E6C90ECE}" srcId="{F3FBD6A1-975F-4A83-AAD8-7A56B2B3ECAE}" destId="{03D79628-D53E-4457-BA19-E69580BE2BE2}" srcOrd="3" destOrd="0" parTransId="{DFF0989F-B38A-4D4D-A944-EC0E77EE0B0E}" sibTransId="{204CBA1D-3268-4CBA-A23E-63E77714F7BD}"/>
    <dgm:cxn modelId="{E7E36918-AE7D-4544-857D-1D20730D1331}" type="presOf" srcId="{F34667AE-CCD0-4E79-B360-1175F7385087}" destId="{AC74F8A0-CB34-445C-B863-1FCDC14E6202}" srcOrd="0" destOrd="0" presId="urn:microsoft.com/office/officeart/2008/layout/HexagonCluster"/>
    <dgm:cxn modelId="{2F4C4891-6714-480F-9A0D-1E30D11F8292}" type="presOf" srcId="{950CAE2F-8045-4DED-86DF-4F45A2F19D2F}" destId="{F201E3AA-F5E5-4852-B3B4-3BE5388DC230}" srcOrd="0" destOrd="0" presId="urn:microsoft.com/office/officeart/2008/layout/HexagonCluster"/>
    <dgm:cxn modelId="{71459D05-3275-4C5D-BE17-E0B4A48D9DA5}" type="presOf" srcId="{A6D362CA-011C-4C5D-AEA4-066BBE7E5C90}" destId="{0DBBC759-5570-4308-8041-9147F0CA8A39}" srcOrd="0" destOrd="0" presId="urn:microsoft.com/office/officeart/2008/layout/HexagonCluster"/>
    <dgm:cxn modelId="{EB9BA049-7465-414F-9683-4D592F811EDF}" type="presOf" srcId="{F4881A8B-452B-4FF6-9E29-84B29BBFA604}" destId="{ABDCA1AA-5A3F-49ED-99C0-E899DFAED454}" srcOrd="0" destOrd="0" presId="urn:microsoft.com/office/officeart/2008/layout/HexagonCluster"/>
    <dgm:cxn modelId="{C7442198-AB07-429E-93C9-B208B726FAD2}" type="presOf" srcId="{204CBA1D-3268-4CBA-A23E-63E77714F7BD}" destId="{F456E5FD-AF72-4371-A5EF-83C25B995706}" srcOrd="0" destOrd="0" presId="urn:microsoft.com/office/officeart/2008/layout/HexagonCluster"/>
    <dgm:cxn modelId="{DDFFBFFE-716E-4BB8-9DAB-E04B4D15B8FA}" type="presOf" srcId="{03D79628-D53E-4457-BA19-E69580BE2BE2}" destId="{6DFD7981-35D3-408C-963D-60994465D9E7}" srcOrd="0" destOrd="0" presId="urn:microsoft.com/office/officeart/2008/layout/HexagonCluster"/>
    <dgm:cxn modelId="{339F4403-67C2-4B5D-B337-ACAFA366DCF5}" srcId="{F3FBD6A1-975F-4A83-AAD8-7A56B2B3ECAE}" destId="{F4881A8B-452B-4FF6-9E29-84B29BBFA604}" srcOrd="0" destOrd="0" parTransId="{49E2572C-C4AE-4CFB-834C-BA379A2CDA77}" sibTransId="{74D8AE13-40F5-43B0-A2EC-3D7264E750AB}"/>
    <dgm:cxn modelId="{55934DA9-C610-4D63-95EC-E1EEED25F3A2}" srcId="{F3FBD6A1-975F-4A83-AAD8-7A56B2B3ECAE}" destId="{27DBBAD4-8CC9-48B0-B2B4-CDAE8A905D33}" srcOrd="1" destOrd="0" parTransId="{60E4CFD4-5F38-4B3D-A6B5-7AD4343B9F09}" sibTransId="{9AA79C30-AA11-403E-8C4A-662001F235C0}"/>
    <dgm:cxn modelId="{542EA514-6C38-44ED-9EB7-5B4E2D35142A}" type="presOf" srcId="{EA412083-C06B-4B8B-A9D0-03215394DB85}" destId="{15B578F2-8161-4BB1-AE54-9CFA19206E2D}" srcOrd="0" destOrd="0" presId="urn:microsoft.com/office/officeart/2008/layout/HexagonCluster"/>
    <dgm:cxn modelId="{AEEB0E63-F649-4309-AD5A-647E292381FA}" type="presOf" srcId="{74D8AE13-40F5-43B0-A2EC-3D7264E750AB}" destId="{B222639D-CB6A-4B62-952D-E7D1499414EF}" srcOrd="0" destOrd="0" presId="urn:microsoft.com/office/officeart/2008/layout/HexagonCluster"/>
    <dgm:cxn modelId="{97E34291-636C-4471-AE67-788FDBD4A1B5}" srcId="{F3FBD6A1-975F-4A83-AAD8-7A56B2B3ECAE}" destId="{A6D362CA-011C-4C5D-AEA4-066BBE7E5C90}" srcOrd="4" destOrd="0" parTransId="{502A1260-4CFF-434D-A1C3-368DB075BBE6}" sibTransId="{F34667AE-CCD0-4E79-B360-1175F7385087}"/>
    <dgm:cxn modelId="{A3DE7C5F-01BC-4D83-B95A-68CBE7B638D7}" type="presOf" srcId="{F3FBD6A1-975F-4A83-AAD8-7A56B2B3ECAE}" destId="{6DF2AB86-CAC7-445F-B7E5-5E8F95147B4D}" srcOrd="0" destOrd="0" presId="urn:microsoft.com/office/officeart/2008/layout/HexagonCluster"/>
    <dgm:cxn modelId="{1BB10148-55C4-430A-9791-9A2611116A7D}" type="presParOf" srcId="{6DF2AB86-CAC7-445F-B7E5-5E8F95147B4D}" destId="{97DB9DB5-B677-483B-B646-472FDAEFDFEC}" srcOrd="0" destOrd="0" presId="urn:microsoft.com/office/officeart/2008/layout/HexagonCluster"/>
    <dgm:cxn modelId="{E6D4050D-26E1-4F2A-9E09-3F66140E1752}" type="presParOf" srcId="{97DB9DB5-B677-483B-B646-472FDAEFDFEC}" destId="{ABDCA1AA-5A3F-49ED-99C0-E899DFAED454}" srcOrd="0" destOrd="0" presId="urn:microsoft.com/office/officeart/2008/layout/HexagonCluster"/>
    <dgm:cxn modelId="{94F96672-1BC2-4DC5-9035-4C630B3AB47E}" type="presParOf" srcId="{6DF2AB86-CAC7-445F-B7E5-5E8F95147B4D}" destId="{7F816770-EA77-40B2-807D-8BEA8B0A9019}" srcOrd="1" destOrd="0" presId="urn:microsoft.com/office/officeart/2008/layout/HexagonCluster"/>
    <dgm:cxn modelId="{FBB90CEA-4BD2-4FF7-896D-7FE92D10CA85}" type="presParOf" srcId="{7F816770-EA77-40B2-807D-8BEA8B0A9019}" destId="{C7326F1D-990D-4871-B0C9-873E6F76162C}" srcOrd="0" destOrd="0" presId="urn:microsoft.com/office/officeart/2008/layout/HexagonCluster"/>
    <dgm:cxn modelId="{C24A031D-DF2B-4A07-9612-1E1AEC1FEDC5}" type="presParOf" srcId="{6DF2AB86-CAC7-445F-B7E5-5E8F95147B4D}" destId="{D37D2FBF-E7B8-4905-8C74-3BEFFB6DB6A2}" srcOrd="2" destOrd="0" presId="urn:microsoft.com/office/officeart/2008/layout/HexagonCluster"/>
    <dgm:cxn modelId="{28AAA545-6B24-40D8-A03F-18F00870C804}" type="presParOf" srcId="{D37D2FBF-E7B8-4905-8C74-3BEFFB6DB6A2}" destId="{B222639D-CB6A-4B62-952D-E7D1499414EF}" srcOrd="0" destOrd="0" presId="urn:microsoft.com/office/officeart/2008/layout/HexagonCluster"/>
    <dgm:cxn modelId="{3DB7E1DC-06B2-4AEF-B849-8F13CC53C3F6}" type="presParOf" srcId="{6DF2AB86-CAC7-445F-B7E5-5E8F95147B4D}" destId="{8B88B53A-FFFA-4BFD-96D9-78D800ABA65C}" srcOrd="3" destOrd="0" presId="urn:microsoft.com/office/officeart/2008/layout/HexagonCluster"/>
    <dgm:cxn modelId="{7FDC30E1-1BCB-4B41-8D72-E046E72392D9}" type="presParOf" srcId="{8B88B53A-FFFA-4BFD-96D9-78D800ABA65C}" destId="{E30707EE-AF53-426F-9601-ABF3E7BF6BEB}" srcOrd="0" destOrd="0" presId="urn:microsoft.com/office/officeart/2008/layout/HexagonCluster"/>
    <dgm:cxn modelId="{C68482ED-EF86-47C0-ACC3-24B91E849E91}" type="presParOf" srcId="{6DF2AB86-CAC7-445F-B7E5-5E8F95147B4D}" destId="{F782B145-7EC9-40A4-864C-FB823D7E3E36}" srcOrd="4" destOrd="0" presId="urn:microsoft.com/office/officeart/2008/layout/HexagonCluster"/>
    <dgm:cxn modelId="{DD1B24AF-5748-45C8-84A8-B11CFD3E1A1C}" type="presParOf" srcId="{F782B145-7EC9-40A4-864C-FB823D7E3E36}" destId="{FA1F1BF9-F862-4C95-BC7A-EED3CD6817A4}" srcOrd="0" destOrd="0" presId="urn:microsoft.com/office/officeart/2008/layout/HexagonCluster"/>
    <dgm:cxn modelId="{50B3CC19-3D11-40DA-B5E1-C5562C816623}" type="presParOf" srcId="{6DF2AB86-CAC7-445F-B7E5-5E8F95147B4D}" destId="{E4CC9D2C-F033-4639-AFA9-844CB599F22F}" srcOrd="5" destOrd="0" presId="urn:microsoft.com/office/officeart/2008/layout/HexagonCluster"/>
    <dgm:cxn modelId="{2AE3A2EC-FB23-487F-9C52-21BE8E15D8A8}" type="presParOf" srcId="{E4CC9D2C-F033-4639-AFA9-844CB599F22F}" destId="{59B5CEFA-A098-4F2E-B874-1366B341B52D}" srcOrd="0" destOrd="0" presId="urn:microsoft.com/office/officeart/2008/layout/HexagonCluster"/>
    <dgm:cxn modelId="{97511AF9-4930-48ED-84B2-403A66D7D410}" type="presParOf" srcId="{6DF2AB86-CAC7-445F-B7E5-5E8F95147B4D}" destId="{87A82363-0BDB-40BC-8E2C-C3AA2EDB8B12}" srcOrd="6" destOrd="0" presId="urn:microsoft.com/office/officeart/2008/layout/HexagonCluster"/>
    <dgm:cxn modelId="{702D40AE-AD74-4823-B10E-44D64067D049}" type="presParOf" srcId="{87A82363-0BDB-40BC-8E2C-C3AA2EDB8B12}" destId="{58A37FA7-AB96-4B10-B690-BCC429A5ACCC}" srcOrd="0" destOrd="0" presId="urn:microsoft.com/office/officeart/2008/layout/HexagonCluster"/>
    <dgm:cxn modelId="{F193B0CA-CA76-4244-B1FF-5AF7B676EA92}" type="presParOf" srcId="{6DF2AB86-CAC7-445F-B7E5-5E8F95147B4D}" destId="{7E587053-DDA9-4EA2-B0DF-907F8793A43B}" srcOrd="7" destOrd="0" presId="urn:microsoft.com/office/officeart/2008/layout/HexagonCluster"/>
    <dgm:cxn modelId="{03FB660B-A950-42FF-BDC6-2035A60D7D4C}" type="presParOf" srcId="{7E587053-DDA9-4EA2-B0DF-907F8793A43B}" destId="{33A0D330-08AA-414C-B8AF-98E74DEB6692}" srcOrd="0" destOrd="0" presId="urn:microsoft.com/office/officeart/2008/layout/HexagonCluster"/>
    <dgm:cxn modelId="{103F4700-51BF-489A-9853-7B75FBE6881F}" type="presParOf" srcId="{6DF2AB86-CAC7-445F-B7E5-5E8F95147B4D}" destId="{E44F3790-F01E-4CC6-9C03-4275F008B5C7}" srcOrd="8" destOrd="0" presId="urn:microsoft.com/office/officeart/2008/layout/HexagonCluster"/>
    <dgm:cxn modelId="{BA7D9454-0505-4ED7-8833-D97D900E00E7}" type="presParOf" srcId="{E44F3790-F01E-4CC6-9C03-4275F008B5C7}" destId="{04A122E2-5448-48FC-A4C6-8519A7AC3804}" srcOrd="0" destOrd="0" presId="urn:microsoft.com/office/officeart/2008/layout/HexagonCluster"/>
    <dgm:cxn modelId="{256784BF-6A0A-4825-95CC-47C4B63A0F23}" type="presParOf" srcId="{6DF2AB86-CAC7-445F-B7E5-5E8F95147B4D}" destId="{0413940D-0E37-4033-862E-A51E40E5AAB7}" srcOrd="9" destOrd="0" presId="urn:microsoft.com/office/officeart/2008/layout/HexagonCluster"/>
    <dgm:cxn modelId="{B15E45C5-75B8-4DD6-910E-0ED113008493}" type="presParOf" srcId="{0413940D-0E37-4033-862E-A51E40E5AAB7}" destId="{878C28DB-5710-40C2-83A9-1BE7D39B3698}" srcOrd="0" destOrd="0" presId="urn:microsoft.com/office/officeart/2008/layout/HexagonCluster"/>
    <dgm:cxn modelId="{C1F201B7-A7EC-4D79-99D1-23834E7F9BF3}" type="presParOf" srcId="{6DF2AB86-CAC7-445F-B7E5-5E8F95147B4D}" destId="{599D81A2-4973-4342-BF82-BCB84C57D26B}" srcOrd="10" destOrd="0" presId="urn:microsoft.com/office/officeart/2008/layout/HexagonCluster"/>
    <dgm:cxn modelId="{B0753EAB-FEE7-440A-A8E3-73409396FF39}" type="presParOf" srcId="{599D81A2-4973-4342-BF82-BCB84C57D26B}" destId="{F201E3AA-F5E5-4852-B3B4-3BE5388DC230}" srcOrd="0" destOrd="0" presId="urn:microsoft.com/office/officeart/2008/layout/HexagonCluster"/>
    <dgm:cxn modelId="{7438381B-621B-4996-AC1E-7672FE367713}" type="presParOf" srcId="{6DF2AB86-CAC7-445F-B7E5-5E8F95147B4D}" destId="{B3B39D5F-A99B-4A9C-BEC6-274CFE0A49E3}" srcOrd="11" destOrd="0" presId="urn:microsoft.com/office/officeart/2008/layout/HexagonCluster"/>
    <dgm:cxn modelId="{185ECFD1-1D5D-46AE-9BAF-1B00C7333B30}" type="presParOf" srcId="{B3B39D5F-A99B-4A9C-BEC6-274CFE0A49E3}" destId="{4E6D1C04-C09C-4A9A-A0E6-0CD716B29ED9}" srcOrd="0" destOrd="0" presId="urn:microsoft.com/office/officeart/2008/layout/HexagonCluster"/>
    <dgm:cxn modelId="{4A4A1199-A91C-41A6-BCF6-95DFBCA75473}" type="presParOf" srcId="{6DF2AB86-CAC7-445F-B7E5-5E8F95147B4D}" destId="{D435E2A8-E707-4EB5-A1D9-EA62D96F01A7}" srcOrd="12" destOrd="0" presId="urn:microsoft.com/office/officeart/2008/layout/HexagonCluster"/>
    <dgm:cxn modelId="{C525991E-0C38-4661-89BD-D2D295787DD0}" type="presParOf" srcId="{D435E2A8-E707-4EB5-A1D9-EA62D96F01A7}" destId="{6DFD7981-35D3-408C-963D-60994465D9E7}" srcOrd="0" destOrd="0" presId="urn:microsoft.com/office/officeart/2008/layout/HexagonCluster"/>
    <dgm:cxn modelId="{A8757ADD-C36C-4EE2-B4CA-424F78E8BA51}" type="presParOf" srcId="{6DF2AB86-CAC7-445F-B7E5-5E8F95147B4D}" destId="{562924D5-D8E4-41F3-B7BA-0C54257B5B65}" srcOrd="13" destOrd="0" presId="urn:microsoft.com/office/officeart/2008/layout/HexagonCluster"/>
    <dgm:cxn modelId="{3A2414E4-2B7C-4161-ABB9-1EB54354C049}" type="presParOf" srcId="{562924D5-D8E4-41F3-B7BA-0C54257B5B65}" destId="{F8F120EB-55CA-4CD1-AEB1-84783F75F0D9}" srcOrd="0" destOrd="0" presId="urn:microsoft.com/office/officeart/2008/layout/HexagonCluster"/>
    <dgm:cxn modelId="{001345C7-D6EA-46CC-B2C5-53F79008CC50}" type="presParOf" srcId="{6DF2AB86-CAC7-445F-B7E5-5E8F95147B4D}" destId="{DAA53786-14F6-4067-B2B2-61DC91571903}" srcOrd="14" destOrd="0" presId="urn:microsoft.com/office/officeart/2008/layout/HexagonCluster"/>
    <dgm:cxn modelId="{FE65D774-1376-469D-AD43-93D2187E8B38}" type="presParOf" srcId="{DAA53786-14F6-4067-B2B2-61DC91571903}" destId="{F456E5FD-AF72-4371-A5EF-83C25B995706}" srcOrd="0" destOrd="0" presId="urn:microsoft.com/office/officeart/2008/layout/HexagonCluster"/>
    <dgm:cxn modelId="{E30A10D7-82F6-431E-8211-DA6C8AACA666}" type="presParOf" srcId="{6DF2AB86-CAC7-445F-B7E5-5E8F95147B4D}" destId="{61B70045-AEAD-4C26-AA5B-D05B3DC0145E}" srcOrd="15" destOrd="0" presId="urn:microsoft.com/office/officeart/2008/layout/HexagonCluster"/>
    <dgm:cxn modelId="{F7BC36C5-529A-4DA0-A703-5FD3742A4C88}" type="presParOf" srcId="{61B70045-AEAD-4C26-AA5B-D05B3DC0145E}" destId="{55F03969-5911-4940-933B-3C721E33C500}" srcOrd="0" destOrd="0" presId="urn:microsoft.com/office/officeart/2008/layout/HexagonCluster"/>
    <dgm:cxn modelId="{C0C30234-E129-45AE-B87E-E9D315D4A647}" type="presParOf" srcId="{6DF2AB86-CAC7-445F-B7E5-5E8F95147B4D}" destId="{16D7D70C-041B-4C6C-94D7-ED0CB1B74E66}" srcOrd="16" destOrd="0" presId="urn:microsoft.com/office/officeart/2008/layout/HexagonCluster"/>
    <dgm:cxn modelId="{8F1F41B4-5881-4ED7-A36D-CD8C5D6E6D9F}" type="presParOf" srcId="{16D7D70C-041B-4C6C-94D7-ED0CB1B74E66}" destId="{0DBBC759-5570-4308-8041-9147F0CA8A39}" srcOrd="0" destOrd="0" presId="urn:microsoft.com/office/officeart/2008/layout/HexagonCluster"/>
    <dgm:cxn modelId="{2429EBB2-0298-4396-BDFC-57D215DB8394}" type="presParOf" srcId="{6DF2AB86-CAC7-445F-B7E5-5E8F95147B4D}" destId="{A300AA8E-89A4-426D-A7C3-F2D1BBE5B4C7}" srcOrd="17" destOrd="0" presId="urn:microsoft.com/office/officeart/2008/layout/HexagonCluster"/>
    <dgm:cxn modelId="{41586382-43BC-475E-B473-5CE427FF28A1}" type="presParOf" srcId="{A300AA8E-89A4-426D-A7C3-F2D1BBE5B4C7}" destId="{0106BD11-59A5-4B57-AF8E-6AA63383F661}" srcOrd="0" destOrd="0" presId="urn:microsoft.com/office/officeart/2008/layout/HexagonCluster"/>
    <dgm:cxn modelId="{16DBDAD4-CCA0-49D9-8C10-27F120F5A40C}" type="presParOf" srcId="{6DF2AB86-CAC7-445F-B7E5-5E8F95147B4D}" destId="{C43E02E0-80C4-4349-B357-20BE36DADEA0}" srcOrd="18" destOrd="0" presId="urn:microsoft.com/office/officeart/2008/layout/HexagonCluster"/>
    <dgm:cxn modelId="{433C6593-8E2C-4E74-9851-05CBA861B66D}" type="presParOf" srcId="{C43E02E0-80C4-4349-B357-20BE36DADEA0}" destId="{AC74F8A0-CB34-445C-B863-1FCDC14E6202}" srcOrd="0" destOrd="0" presId="urn:microsoft.com/office/officeart/2008/layout/HexagonCluster"/>
    <dgm:cxn modelId="{D025E541-FE71-47FA-BFDC-A03E2374C570}" type="presParOf" srcId="{6DF2AB86-CAC7-445F-B7E5-5E8F95147B4D}" destId="{B909A263-2902-40B3-AFE0-25764F3BAD52}" srcOrd="19" destOrd="0" presId="urn:microsoft.com/office/officeart/2008/layout/HexagonCluster"/>
    <dgm:cxn modelId="{F1211452-90BF-4C4A-85EB-96D4C9924151}" type="presParOf" srcId="{B909A263-2902-40B3-AFE0-25764F3BAD52}" destId="{DD9DED44-DEB4-4243-B81D-86A9BF90D613}" srcOrd="0" destOrd="0" presId="urn:microsoft.com/office/officeart/2008/layout/HexagonCluster"/>
    <dgm:cxn modelId="{FD2A6C5C-F816-49B2-88BF-BBF977D3E7CD}" type="presParOf" srcId="{6DF2AB86-CAC7-445F-B7E5-5E8F95147B4D}" destId="{F7828910-33ED-4503-A649-2407CDCCEBBA}" srcOrd="20" destOrd="0" presId="urn:microsoft.com/office/officeart/2008/layout/HexagonCluster"/>
    <dgm:cxn modelId="{320F3F18-A760-4D72-8D7D-7D60EF470191}" type="presParOf" srcId="{F7828910-33ED-4503-A649-2407CDCCEBBA}" destId="{15B578F2-8161-4BB1-AE54-9CFA19206E2D}" srcOrd="0" destOrd="0" presId="urn:microsoft.com/office/officeart/2008/layout/HexagonCluster"/>
    <dgm:cxn modelId="{7A70D5E6-00E2-459C-8281-8C4CE37C0FA6}" type="presParOf" srcId="{6DF2AB86-CAC7-445F-B7E5-5E8F95147B4D}" destId="{C88547ED-E736-41AA-9811-992E319E0965}" srcOrd="21" destOrd="0" presId="urn:microsoft.com/office/officeart/2008/layout/HexagonCluster"/>
    <dgm:cxn modelId="{916C322B-ABAD-472F-90A8-ECC2D9A5AFEB}" type="presParOf" srcId="{C88547ED-E736-41AA-9811-992E319E0965}" destId="{4DEEE8CC-E529-4B01-8CCB-FFC0450520A5}" srcOrd="0" destOrd="0" presId="urn:microsoft.com/office/officeart/2008/layout/HexagonCluster"/>
    <dgm:cxn modelId="{87467E1D-4CE8-45B6-9DC0-914D68D60B6F}" type="presParOf" srcId="{6DF2AB86-CAC7-445F-B7E5-5E8F95147B4D}" destId="{4402AFF7-B941-4C18-B0AA-568C5D0E4037}" srcOrd="22" destOrd="0" presId="urn:microsoft.com/office/officeart/2008/layout/HexagonCluster"/>
    <dgm:cxn modelId="{4367E526-3BAE-46ED-9505-4BBD33CB3C1F}" type="presParOf" srcId="{4402AFF7-B941-4C18-B0AA-568C5D0E4037}" destId="{8B3DB7FA-D7A1-4AC4-8CBD-AF0DF855B2B8}" srcOrd="0" destOrd="0" presId="urn:microsoft.com/office/officeart/2008/layout/HexagonCluster"/>
    <dgm:cxn modelId="{A1A159AA-1E89-4035-984C-ADDDD70FFD46}" type="presParOf" srcId="{6DF2AB86-CAC7-445F-B7E5-5E8F95147B4D}" destId="{6F44A8AF-ABF2-4A03-8F9F-BA6DBC0EC203}" srcOrd="23" destOrd="0" presId="urn:microsoft.com/office/officeart/2008/layout/HexagonCluster"/>
    <dgm:cxn modelId="{4D61A85F-5185-4C34-9D83-B4E5123EC788}" type="presParOf" srcId="{6F44A8AF-ABF2-4A03-8F9F-BA6DBC0EC203}" destId="{E3041D22-5ACD-4CD5-9BB5-84D2A283B4FB}" srcOrd="0" destOrd="0" presId="urn:microsoft.com/office/officeart/2008/layout/Hexagon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E34F3-6793-431D-8F32-834985E05950}" type="doc">
      <dgm:prSet loTypeId="urn:microsoft.com/office/officeart/2005/8/layout/bList2" loCatId="list" qsTypeId="urn:microsoft.com/office/officeart/2005/8/quickstyle/simple5" qsCatId="simple" csTypeId="urn:microsoft.com/office/officeart/2005/8/colors/colorful5" csCatId="colorful" phldr="1"/>
      <dgm:spPr/>
    </dgm:pt>
    <dgm:pt modelId="{717E6003-B535-4D41-9FD6-A82D956BF163}">
      <dgm:prSet phldrT="[Texto]" custT="1"/>
      <dgm:spPr/>
      <dgm:t>
        <a:bodyPr/>
        <a:lstStyle/>
        <a:p>
          <a:pPr defTabSz="989013">
            <a:tabLst/>
          </a:pPr>
          <a:r>
            <a:rPr lang="lv-LV" sz="1800" b="1" dirty="0" smtClean="0">
              <a:solidFill>
                <a:schemeClr val="tx1"/>
              </a:solidFill>
            </a:rPr>
            <a:t>Koka īpašības, tā ierobežojumi un koka būvniecības fizika.</a:t>
          </a:r>
          <a:endParaRPr lang="en-GB" sz="1800" b="1" dirty="0">
            <a:solidFill>
              <a:schemeClr val="tx1"/>
            </a:solidFill>
          </a:endParaRPr>
        </a:p>
      </dgm:t>
    </dgm:pt>
    <dgm:pt modelId="{1C2B8E41-219A-4020-BF3E-50AFE7295CEE}" type="parTrans" cxnId="{D2C84149-EF58-4164-ABCB-731824B5E455}">
      <dgm:prSet/>
      <dgm:spPr/>
      <dgm:t>
        <a:bodyPr/>
        <a:lstStyle/>
        <a:p>
          <a:endParaRPr lang="en-GB"/>
        </a:p>
      </dgm:t>
    </dgm:pt>
    <dgm:pt modelId="{DC6EE102-F72F-4C01-B9BA-46A3808452D6}" type="sibTrans" cxnId="{D2C84149-EF58-4164-ABCB-731824B5E455}">
      <dgm:prSet/>
      <dgm:spPr/>
      <dgm:t>
        <a:bodyPr/>
        <a:lstStyle/>
        <a:p>
          <a:endParaRPr lang="en-GB"/>
        </a:p>
      </dgm:t>
    </dgm:pt>
    <dgm:pt modelId="{22715B11-4585-4B8D-8B43-A8C71B231D81}">
      <dgm:prSet phldrT="[Texto]" custT="1"/>
      <dgm:spPr/>
      <dgm:t>
        <a:bodyPr/>
        <a:lstStyle/>
        <a:p>
          <a:r>
            <a:rPr lang="lv-LV" sz="1750" b="1" dirty="0" smtClean="0">
              <a:solidFill>
                <a:schemeClr val="tx1"/>
              </a:solidFill>
            </a:rPr>
            <a:t>Būvniecības </a:t>
          </a:r>
          <a:r>
            <a:rPr lang="en-US" sz="1750" b="1" dirty="0" smtClean="0">
              <a:solidFill>
                <a:schemeClr val="tx1"/>
              </a:solidFill>
            </a:rPr>
            <a:t> </a:t>
          </a:r>
          <a:r>
            <a:rPr lang="en-US" sz="1750" b="1" dirty="0" err="1" smtClean="0">
              <a:solidFill>
                <a:schemeClr val="tx1"/>
              </a:solidFill>
            </a:rPr>
            <a:t>kokmateriālu</a:t>
          </a:r>
          <a:r>
            <a:rPr lang="en-US" sz="1750" b="1" dirty="0" smtClean="0">
              <a:solidFill>
                <a:schemeClr val="tx1"/>
              </a:solidFill>
            </a:rPr>
            <a:t> </a:t>
          </a:r>
          <a:r>
            <a:rPr lang="en-US" sz="1750" b="1" dirty="0" err="1" smtClean="0">
              <a:solidFill>
                <a:schemeClr val="tx1"/>
              </a:solidFill>
            </a:rPr>
            <a:t>pieejamība</a:t>
          </a:r>
          <a:r>
            <a:rPr lang="en-US" sz="1750" b="1" dirty="0" smtClean="0">
              <a:solidFill>
                <a:schemeClr val="tx1"/>
              </a:solidFill>
            </a:rPr>
            <a:t>, </a:t>
          </a:r>
          <a:r>
            <a:rPr lang="en-US" sz="1750" b="1" dirty="0" err="1" smtClean="0">
              <a:solidFill>
                <a:schemeClr val="tx1"/>
              </a:solidFill>
            </a:rPr>
            <a:t>izmantošana</a:t>
          </a:r>
          <a:r>
            <a:rPr lang="en-US" sz="1750" b="1" dirty="0" smtClean="0">
              <a:solidFill>
                <a:schemeClr val="tx1"/>
              </a:solidFill>
            </a:rPr>
            <a:t> un </a:t>
          </a:r>
          <a:r>
            <a:rPr lang="en-US" sz="1750" b="1" dirty="0" err="1" smtClean="0">
              <a:solidFill>
                <a:schemeClr val="tx1"/>
              </a:solidFill>
            </a:rPr>
            <a:t>ietekme</a:t>
          </a:r>
          <a:r>
            <a:rPr lang="en-US" sz="1750" b="1" dirty="0" smtClean="0">
              <a:solidFill>
                <a:schemeClr val="tx1"/>
              </a:solidFill>
            </a:rPr>
            <a:t> </a:t>
          </a:r>
          <a:r>
            <a:rPr lang="en-US" sz="1750" b="1" dirty="0" err="1" smtClean="0">
              <a:solidFill>
                <a:schemeClr val="tx1"/>
              </a:solidFill>
            </a:rPr>
            <a:t>uz</a:t>
          </a:r>
          <a:r>
            <a:rPr lang="en-US" sz="1750" b="1" dirty="0" smtClean="0">
              <a:solidFill>
                <a:schemeClr val="tx1"/>
              </a:solidFill>
            </a:rPr>
            <a:t> </a:t>
          </a:r>
          <a:r>
            <a:rPr lang="en-US" sz="1750" b="1" dirty="0" err="1" smtClean="0">
              <a:solidFill>
                <a:schemeClr val="tx1"/>
              </a:solidFill>
            </a:rPr>
            <a:t>vidi</a:t>
          </a:r>
          <a:r>
            <a:rPr lang="en-US" sz="1750" b="1" dirty="0" smtClean="0">
              <a:solidFill>
                <a:schemeClr val="tx1"/>
              </a:solidFill>
            </a:rPr>
            <a:t>. </a:t>
          </a:r>
        </a:p>
      </dgm:t>
    </dgm:pt>
    <dgm:pt modelId="{119E86B7-8E04-4D45-B1FD-76BDC9ACE762}" type="parTrans" cxnId="{013102A3-1DCA-4D21-BDC0-C534F228FDD0}">
      <dgm:prSet/>
      <dgm:spPr/>
      <dgm:t>
        <a:bodyPr/>
        <a:lstStyle/>
        <a:p>
          <a:endParaRPr lang="en-GB"/>
        </a:p>
      </dgm:t>
    </dgm:pt>
    <dgm:pt modelId="{D0950642-C9EA-4231-AE4F-21955293D56A}" type="sibTrans" cxnId="{013102A3-1DCA-4D21-BDC0-C534F228FDD0}">
      <dgm:prSet/>
      <dgm:spPr/>
      <dgm:t>
        <a:bodyPr/>
        <a:lstStyle/>
        <a:p>
          <a:endParaRPr lang="en-GB"/>
        </a:p>
      </dgm:t>
    </dgm:pt>
    <dgm:pt modelId="{8E4360A0-04DE-46F9-A7CC-AAD54766FE58}">
      <dgm:prSet phldrT="[Texto]" custT="1"/>
      <dgm:spPr/>
      <dgm:t>
        <a:bodyPr/>
        <a:lstStyle/>
        <a:p>
          <a:r>
            <a:rPr lang="en-US" sz="1800" b="1" dirty="0" err="1" smtClean="0">
              <a:solidFill>
                <a:schemeClr val="tx1"/>
              </a:solidFill>
            </a:rPr>
            <a:t>Koksnes</a:t>
          </a:r>
          <a:r>
            <a:rPr lang="en-US" sz="1800" b="1" dirty="0" smtClean="0">
              <a:solidFill>
                <a:schemeClr val="tx1"/>
              </a:solidFill>
            </a:rPr>
            <a:t> </a:t>
          </a:r>
          <a:r>
            <a:rPr lang="en-US" sz="1800" b="1" dirty="0" err="1" smtClean="0">
              <a:solidFill>
                <a:schemeClr val="tx1"/>
              </a:solidFill>
            </a:rPr>
            <a:t>īpašību</a:t>
          </a:r>
          <a:r>
            <a:rPr lang="en-US" sz="1800" b="1" dirty="0" smtClean="0">
              <a:solidFill>
                <a:schemeClr val="tx1"/>
              </a:solidFill>
            </a:rPr>
            <a:t> </a:t>
          </a:r>
          <a:r>
            <a:rPr lang="en-US" sz="1800" b="1" dirty="0" err="1" smtClean="0">
              <a:solidFill>
                <a:schemeClr val="tx1"/>
              </a:solidFill>
            </a:rPr>
            <a:t>uzlabošanas</a:t>
          </a:r>
          <a:r>
            <a:rPr lang="en-US" sz="1800" b="1" dirty="0" smtClean="0">
              <a:solidFill>
                <a:schemeClr val="tx1"/>
              </a:solidFill>
            </a:rPr>
            <a:t> </a:t>
          </a:r>
          <a:r>
            <a:rPr lang="en-US" sz="1800" b="1" dirty="0" err="1" smtClean="0">
              <a:solidFill>
                <a:schemeClr val="tx1"/>
              </a:solidFill>
            </a:rPr>
            <a:t>iespējas</a:t>
          </a:r>
          <a:r>
            <a:rPr lang="en-US" sz="1800" b="1" dirty="0" smtClean="0">
              <a:solidFill>
                <a:schemeClr val="tx1"/>
              </a:solidFill>
            </a:rPr>
            <a:t>, </a:t>
          </a:r>
          <a:r>
            <a:rPr lang="en-US" sz="1800" b="1" dirty="0" err="1" smtClean="0">
              <a:solidFill>
                <a:schemeClr val="tx1"/>
              </a:solidFill>
            </a:rPr>
            <a:t>ilgizturības</a:t>
          </a:r>
          <a:r>
            <a:rPr lang="en-US" sz="1800" b="1" dirty="0" smtClean="0">
              <a:solidFill>
                <a:schemeClr val="tx1"/>
              </a:solidFill>
            </a:rPr>
            <a:t> </a:t>
          </a:r>
          <a:r>
            <a:rPr lang="en-US" sz="1800" b="1" dirty="0" err="1" smtClean="0">
              <a:solidFill>
                <a:schemeClr val="tx1"/>
              </a:solidFill>
            </a:rPr>
            <a:t>paaugstināšana</a:t>
          </a:r>
          <a:r>
            <a:rPr lang="en-US" sz="1800" b="1" dirty="0" smtClean="0">
              <a:solidFill>
                <a:schemeClr val="tx1"/>
              </a:solidFill>
            </a:rPr>
            <a:t> un </a:t>
          </a:r>
          <a:r>
            <a:rPr lang="en-US" sz="1800" b="1" dirty="0" err="1" smtClean="0">
              <a:solidFill>
                <a:schemeClr val="tx1"/>
              </a:solidFill>
            </a:rPr>
            <a:t>apdares</a:t>
          </a:r>
          <a:r>
            <a:rPr lang="en-US" sz="1800" b="1" dirty="0" smtClean="0">
              <a:solidFill>
                <a:schemeClr val="tx1"/>
              </a:solidFill>
            </a:rPr>
            <a:t> </a:t>
          </a:r>
          <a:r>
            <a:rPr lang="en-US" sz="1800" b="1" dirty="0" err="1" smtClean="0">
              <a:solidFill>
                <a:schemeClr val="tx1"/>
              </a:solidFill>
            </a:rPr>
            <a:t>materiāli</a:t>
          </a:r>
          <a:r>
            <a:rPr lang="en-US" sz="1800" b="1" dirty="0" smtClean="0">
              <a:solidFill>
                <a:schemeClr val="tx1"/>
              </a:solidFill>
            </a:rPr>
            <a:t>.</a:t>
          </a:r>
          <a:endParaRPr lang="en-GB" sz="1800" b="1" dirty="0">
            <a:solidFill>
              <a:schemeClr val="tx1"/>
            </a:solidFill>
          </a:endParaRPr>
        </a:p>
      </dgm:t>
    </dgm:pt>
    <dgm:pt modelId="{EC04D6B2-1590-42D2-8401-C73BBDFB6A91}" type="parTrans" cxnId="{25D1DFBE-60BC-498D-8CA6-40A8C2A2611E}">
      <dgm:prSet/>
      <dgm:spPr/>
      <dgm:t>
        <a:bodyPr/>
        <a:lstStyle/>
        <a:p>
          <a:endParaRPr lang="en-GB"/>
        </a:p>
      </dgm:t>
    </dgm:pt>
    <dgm:pt modelId="{7610FECA-1869-47E5-BFEB-19C0097F6911}" type="sibTrans" cxnId="{25D1DFBE-60BC-498D-8CA6-40A8C2A2611E}">
      <dgm:prSet/>
      <dgm:spPr/>
      <dgm:t>
        <a:bodyPr/>
        <a:lstStyle/>
        <a:p>
          <a:endParaRPr lang="en-GB"/>
        </a:p>
      </dgm:t>
    </dgm:pt>
    <dgm:pt modelId="{E2418269-DEA8-4231-9ABC-6B89CC0335CA}" type="pres">
      <dgm:prSet presAssocID="{B55E34F3-6793-431D-8F32-834985E05950}" presName="diagram" presStyleCnt="0">
        <dgm:presLayoutVars>
          <dgm:dir/>
          <dgm:animLvl val="lvl"/>
          <dgm:resizeHandles val="exact"/>
        </dgm:presLayoutVars>
      </dgm:prSet>
      <dgm:spPr/>
    </dgm:pt>
    <dgm:pt modelId="{EF193A73-F68F-415E-A759-ECBAF93D07A7}" type="pres">
      <dgm:prSet presAssocID="{717E6003-B535-4D41-9FD6-A82D956BF163}" presName="compNode" presStyleCnt="0"/>
      <dgm:spPr/>
    </dgm:pt>
    <dgm:pt modelId="{77EEE3C4-61C6-4523-8D97-4DA68EAE4A1F}" type="pres">
      <dgm:prSet presAssocID="{717E6003-B535-4D41-9FD6-A82D956BF163}" presName="childRect" presStyleLbl="bgAcc1" presStyleIdx="0" presStyleCnt="3" custScaleY="120562">
        <dgm:presLayoutVars>
          <dgm:bulletEnabled val="1"/>
        </dgm:presLayoutVars>
      </dgm:prSet>
      <dgm:spPr/>
    </dgm:pt>
    <dgm:pt modelId="{901AE1D1-CB14-41D4-B3EB-3F75C9C8D41F}" type="pres">
      <dgm:prSet presAssocID="{717E6003-B535-4D41-9FD6-A82D956BF163}" presName="parentText" presStyleLbl="node1" presStyleIdx="0" presStyleCnt="0">
        <dgm:presLayoutVars>
          <dgm:chMax val="0"/>
          <dgm:bulletEnabled val="1"/>
        </dgm:presLayoutVars>
      </dgm:prSet>
      <dgm:spPr/>
      <dgm:t>
        <a:bodyPr/>
        <a:lstStyle/>
        <a:p>
          <a:endParaRPr lang="en-US"/>
        </a:p>
      </dgm:t>
    </dgm:pt>
    <dgm:pt modelId="{C253F307-FC67-40B0-B426-82D19B250C78}" type="pres">
      <dgm:prSet presAssocID="{717E6003-B535-4D41-9FD6-A82D956BF163}" presName="parentRect" presStyleLbl="alignNode1" presStyleIdx="0" presStyleCnt="3" custScaleX="99996" custScaleY="75433" custLinFactNeighborX="-2555" custLinFactNeighborY="7368"/>
      <dgm:spPr/>
      <dgm:t>
        <a:bodyPr/>
        <a:lstStyle/>
        <a:p>
          <a:endParaRPr lang="en-US"/>
        </a:p>
      </dgm:t>
    </dgm:pt>
    <dgm:pt modelId="{50469A34-FAA8-4101-8AFD-533453976F5B}" type="pres">
      <dgm:prSet presAssocID="{717E6003-B535-4D41-9FD6-A82D956BF163}" presName="adorn" presStyleLbl="fgAccFollowNode1" presStyleIdx="0" presStyleCnt="3" custScaleX="77475" custScaleY="75873" custLinFactNeighborX="-17388" custLinFactNeighborY="-9361"/>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t="-1000" b="-1000"/>
          </a:stretch>
        </a:blipFill>
      </dgm:spPr>
      <dgm:extLst>
        <a:ext uri="{E40237B7-FDA0-4F09-8148-C483321AD2D9}">
          <dgm14:cNvPr xmlns:dgm14="http://schemas.microsoft.com/office/drawing/2010/diagram" id="0" name="" descr="Insignia 1 con relleno sólido"/>
        </a:ext>
      </dgm:extLst>
    </dgm:pt>
    <dgm:pt modelId="{A93BB928-B87C-425C-915A-8733C2F0EB52}" type="pres">
      <dgm:prSet presAssocID="{DC6EE102-F72F-4C01-B9BA-46A3808452D6}" presName="sibTrans" presStyleLbl="sibTrans2D1" presStyleIdx="0" presStyleCnt="0"/>
      <dgm:spPr/>
      <dgm:t>
        <a:bodyPr/>
        <a:lstStyle/>
        <a:p>
          <a:endParaRPr lang="en-US"/>
        </a:p>
      </dgm:t>
    </dgm:pt>
    <dgm:pt modelId="{473CEF44-77CB-4FAD-ADE8-B2C3B6A74031}" type="pres">
      <dgm:prSet presAssocID="{8E4360A0-04DE-46F9-A7CC-AAD54766FE58}" presName="compNode" presStyleCnt="0"/>
      <dgm:spPr/>
    </dgm:pt>
    <dgm:pt modelId="{F212E04A-36C2-406E-B96E-027FC21FF35F}" type="pres">
      <dgm:prSet presAssocID="{8E4360A0-04DE-46F9-A7CC-AAD54766FE58}" presName="childRect" presStyleLbl="bgAcc1" presStyleIdx="1" presStyleCnt="3" custAng="10800000" custScaleX="127821" custScaleY="123613" custLinFactNeighborX="-1620" custLinFactNeighborY="26836">
        <dgm:presLayoutVars>
          <dgm:bulletEnabled val="1"/>
        </dgm:presLayoutVars>
      </dgm:prSet>
      <dgm:spPr/>
    </dgm:pt>
    <dgm:pt modelId="{9C7EC983-B58E-4DC6-80AE-14553BCFC5EB}" type="pres">
      <dgm:prSet presAssocID="{8E4360A0-04DE-46F9-A7CC-AAD54766FE58}" presName="parentText" presStyleLbl="node1" presStyleIdx="0" presStyleCnt="0">
        <dgm:presLayoutVars>
          <dgm:chMax val="0"/>
          <dgm:bulletEnabled val="1"/>
        </dgm:presLayoutVars>
      </dgm:prSet>
      <dgm:spPr/>
      <dgm:t>
        <a:bodyPr/>
        <a:lstStyle/>
        <a:p>
          <a:endParaRPr lang="en-US"/>
        </a:p>
      </dgm:t>
    </dgm:pt>
    <dgm:pt modelId="{40293061-BAD3-4E1F-AB57-E2BA073BDF11}" type="pres">
      <dgm:prSet presAssocID="{8E4360A0-04DE-46F9-A7CC-AAD54766FE58}" presName="parentRect" presStyleLbl="alignNode1" presStyleIdx="1" presStyleCnt="3" custScaleX="127784" custScaleY="92863" custLinFactY="-100000" custLinFactNeighborX="-1367" custLinFactNeighborY="-167187"/>
      <dgm:spPr/>
      <dgm:t>
        <a:bodyPr/>
        <a:lstStyle/>
        <a:p>
          <a:endParaRPr lang="en-US"/>
        </a:p>
      </dgm:t>
    </dgm:pt>
    <dgm:pt modelId="{E2A4A327-B89C-4659-9EE2-D369F5D177D8}" type="pres">
      <dgm:prSet presAssocID="{8E4360A0-04DE-46F9-A7CC-AAD54766FE58}" presName="adorn" presStyleLbl="fgAccFollowNode1" presStyleIdx="1" presStyleCnt="3" custScaleX="83134" custScaleY="85374" custLinFactY="-100000" custLinFactNeighborX="17452" custLinFactNeighborY="-1608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Insignia con relleno sólido"/>
        </a:ext>
      </dgm:extLst>
    </dgm:pt>
    <dgm:pt modelId="{F7BDA93F-3368-4F19-A5D6-36CAA2505449}" type="pres">
      <dgm:prSet presAssocID="{7610FECA-1869-47E5-BFEB-19C0097F6911}" presName="sibTrans" presStyleLbl="sibTrans2D1" presStyleIdx="0" presStyleCnt="0"/>
      <dgm:spPr/>
      <dgm:t>
        <a:bodyPr/>
        <a:lstStyle/>
        <a:p>
          <a:endParaRPr lang="en-US"/>
        </a:p>
      </dgm:t>
    </dgm:pt>
    <dgm:pt modelId="{CC10BB5C-128F-44FF-95F5-C715801BF8E8}" type="pres">
      <dgm:prSet presAssocID="{22715B11-4585-4B8D-8B43-A8C71B231D81}" presName="compNode" presStyleCnt="0"/>
      <dgm:spPr/>
    </dgm:pt>
    <dgm:pt modelId="{4FF95D5E-07AA-438C-9DC6-EA773321266C}" type="pres">
      <dgm:prSet presAssocID="{22715B11-4585-4B8D-8B43-A8C71B231D81}" presName="childRect" presStyleLbl="bgAcc1" presStyleIdx="2" presStyleCnt="3">
        <dgm:presLayoutVars>
          <dgm:bulletEnabled val="1"/>
        </dgm:presLayoutVars>
      </dgm:prSet>
      <dgm:spPr/>
    </dgm:pt>
    <dgm:pt modelId="{193989F3-7F7F-43D3-9C2C-2C58B28ADA1F}" type="pres">
      <dgm:prSet presAssocID="{22715B11-4585-4B8D-8B43-A8C71B231D81}" presName="parentText" presStyleLbl="node1" presStyleIdx="0" presStyleCnt="0">
        <dgm:presLayoutVars>
          <dgm:chMax val="0"/>
          <dgm:bulletEnabled val="1"/>
        </dgm:presLayoutVars>
      </dgm:prSet>
      <dgm:spPr/>
      <dgm:t>
        <a:bodyPr/>
        <a:lstStyle/>
        <a:p>
          <a:endParaRPr lang="en-US"/>
        </a:p>
      </dgm:t>
    </dgm:pt>
    <dgm:pt modelId="{F31BBF8C-665A-4336-AD1D-4D06A73B7023}" type="pres">
      <dgm:prSet presAssocID="{22715B11-4585-4B8D-8B43-A8C71B231D81}" presName="parentRect" presStyleLbl="alignNode1" presStyleIdx="2" presStyleCnt="3"/>
      <dgm:spPr/>
      <dgm:t>
        <a:bodyPr/>
        <a:lstStyle/>
        <a:p>
          <a:endParaRPr lang="en-US"/>
        </a:p>
      </dgm:t>
    </dgm:pt>
    <dgm:pt modelId="{66A90364-970D-4A11-B40C-EBE562C4E936}" type="pres">
      <dgm:prSet presAssocID="{22715B11-4585-4B8D-8B43-A8C71B231D81}" presName="adorn" presStyleLbl="fgAccFollowNode1" presStyleIdx="2" presStyleCnt="3" custScaleX="72248" custScaleY="76822" custLinFactNeighborX="-17397" custLinFactNeighborY="-1684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Insignia 3 con relleno sólido"/>
        </a:ext>
      </dgm:extLst>
    </dgm:pt>
  </dgm:ptLst>
  <dgm:cxnLst>
    <dgm:cxn modelId="{5E1AA1C4-E3A8-4F58-B349-CF10481895BE}" type="presOf" srcId="{717E6003-B535-4D41-9FD6-A82D956BF163}" destId="{901AE1D1-CB14-41D4-B3EB-3F75C9C8D41F}" srcOrd="0" destOrd="0" presId="urn:microsoft.com/office/officeart/2005/8/layout/bList2"/>
    <dgm:cxn modelId="{013102A3-1DCA-4D21-BDC0-C534F228FDD0}" srcId="{B55E34F3-6793-431D-8F32-834985E05950}" destId="{22715B11-4585-4B8D-8B43-A8C71B231D81}" srcOrd="2" destOrd="0" parTransId="{119E86B7-8E04-4D45-B1FD-76BDC9ACE762}" sibTransId="{D0950642-C9EA-4231-AE4F-21955293D56A}"/>
    <dgm:cxn modelId="{C9F19784-CEF1-4669-90DA-47DF6C509646}" type="presOf" srcId="{7610FECA-1869-47E5-BFEB-19C0097F6911}" destId="{F7BDA93F-3368-4F19-A5D6-36CAA2505449}" srcOrd="0" destOrd="0" presId="urn:microsoft.com/office/officeart/2005/8/layout/bList2"/>
    <dgm:cxn modelId="{D2C84149-EF58-4164-ABCB-731824B5E455}" srcId="{B55E34F3-6793-431D-8F32-834985E05950}" destId="{717E6003-B535-4D41-9FD6-A82D956BF163}" srcOrd="0" destOrd="0" parTransId="{1C2B8E41-219A-4020-BF3E-50AFE7295CEE}" sibTransId="{DC6EE102-F72F-4C01-B9BA-46A3808452D6}"/>
    <dgm:cxn modelId="{589AE287-EC27-428C-8E95-1D64474D342A}" type="presOf" srcId="{8E4360A0-04DE-46F9-A7CC-AAD54766FE58}" destId="{40293061-BAD3-4E1F-AB57-E2BA073BDF11}" srcOrd="1" destOrd="0" presId="urn:microsoft.com/office/officeart/2005/8/layout/bList2"/>
    <dgm:cxn modelId="{25D1DFBE-60BC-498D-8CA6-40A8C2A2611E}" srcId="{B55E34F3-6793-431D-8F32-834985E05950}" destId="{8E4360A0-04DE-46F9-A7CC-AAD54766FE58}" srcOrd="1" destOrd="0" parTransId="{EC04D6B2-1590-42D2-8401-C73BBDFB6A91}" sibTransId="{7610FECA-1869-47E5-BFEB-19C0097F6911}"/>
    <dgm:cxn modelId="{F48BC7BC-368D-406C-9556-BF9B6569400C}" type="presOf" srcId="{22715B11-4585-4B8D-8B43-A8C71B231D81}" destId="{193989F3-7F7F-43D3-9C2C-2C58B28ADA1F}" srcOrd="0" destOrd="0" presId="urn:microsoft.com/office/officeart/2005/8/layout/bList2"/>
    <dgm:cxn modelId="{1EF6968F-2902-4F39-BFC6-8D97D7F0CC7B}" type="presOf" srcId="{8E4360A0-04DE-46F9-A7CC-AAD54766FE58}" destId="{9C7EC983-B58E-4DC6-80AE-14553BCFC5EB}" srcOrd="0" destOrd="0" presId="urn:microsoft.com/office/officeart/2005/8/layout/bList2"/>
    <dgm:cxn modelId="{6328DB9E-203B-42DC-8295-00275C8E3B70}" type="presOf" srcId="{22715B11-4585-4B8D-8B43-A8C71B231D81}" destId="{F31BBF8C-665A-4336-AD1D-4D06A73B7023}" srcOrd="1" destOrd="0" presId="urn:microsoft.com/office/officeart/2005/8/layout/bList2"/>
    <dgm:cxn modelId="{28C65B88-CBDD-48F4-9C9D-BFB1A44C216D}" type="presOf" srcId="{DC6EE102-F72F-4C01-B9BA-46A3808452D6}" destId="{A93BB928-B87C-425C-915A-8733C2F0EB52}" srcOrd="0" destOrd="0" presId="urn:microsoft.com/office/officeart/2005/8/layout/bList2"/>
    <dgm:cxn modelId="{BAC7F640-A231-4EC1-AEB7-8F8565CFA7CF}" type="presOf" srcId="{717E6003-B535-4D41-9FD6-A82D956BF163}" destId="{C253F307-FC67-40B0-B426-82D19B250C78}" srcOrd="1" destOrd="0" presId="urn:microsoft.com/office/officeart/2005/8/layout/bList2"/>
    <dgm:cxn modelId="{D22350C1-17E8-4238-B419-8825E3DFBDB5}" type="presOf" srcId="{B55E34F3-6793-431D-8F32-834985E05950}" destId="{E2418269-DEA8-4231-9ABC-6B89CC0335CA}" srcOrd="0" destOrd="0" presId="urn:microsoft.com/office/officeart/2005/8/layout/bList2"/>
    <dgm:cxn modelId="{8EA97DCC-320D-41CA-A4EF-DD76C9AFEA70}" type="presParOf" srcId="{E2418269-DEA8-4231-9ABC-6B89CC0335CA}" destId="{EF193A73-F68F-415E-A759-ECBAF93D07A7}" srcOrd="0" destOrd="0" presId="urn:microsoft.com/office/officeart/2005/8/layout/bList2"/>
    <dgm:cxn modelId="{D29314BC-FB46-4674-AF7B-BF08FED084EC}" type="presParOf" srcId="{EF193A73-F68F-415E-A759-ECBAF93D07A7}" destId="{77EEE3C4-61C6-4523-8D97-4DA68EAE4A1F}" srcOrd="0" destOrd="0" presId="urn:microsoft.com/office/officeart/2005/8/layout/bList2"/>
    <dgm:cxn modelId="{6A0C5294-DCA5-473B-9388-4DBD852FD91C}" type="presParOf" srcId="{EF193A73-F68F-415E-A759-ECBAF93D07A7}" destId="{901AE1D1-CB14-41D4-B3EB-3F75C9C8D41F}" srcOrd="1" destOrd="0" presId="urn:microsoft.com/office/officeart/2005/8/layout/bList2"/>
    <dgm:cxn modelId="{7C2564C5-DD1F-4A8C-920F-12B2F0A2218F}" type="presParOf" srcId="{EF193A73-F68F-415E-A759-ECBAF93D07A7}" destId="{C253F307-FC67-40B0-B426-82D19B250C78}" srcOrd="2" destOrd="0" presId="urn:microsoft.com/office/officeart/2005/8/layout/bList2"/>
    <dgm:cxn modelId="{AA662FF7-53DD-45E9-9A00-C2B0F78925CA}" type="presParOf" srcId="{EF193A73-F68F-415E-A759-ECBAF93D07A7}" destId="{50469A34-FAA8-4101-8AFD-533453976F5B}" srcOrd="3" destOrd="0" presId="urn:microsoft.com/office/officeart/2005/8/layout/bList2"/>
    <dgm:cxn modelId="{8D00CE37-81B6-4822-AC1A-9249A3AF8F83}" type="presParOf" srcId="{E2418269-DEA8-4231-9ABC-6B89CC0335CA}" destId="{A93BB928-B87C-425C-915A-8733C2F0EB52}" srcOrd="1" destOrd="0" presId="urn:microsoft.com/office/officeart/2005/8/layout/bList2"/>
    <dgm:cxn modelId="{FD06A7C0-EF16-4ECB-A25B-490FA3E52BBE}" type="presParOf" srcId="{E2418269-DEA8-4231-9ABC-6B89CC0335CA}" destId="{473CEF44-77CB-4FAD-ADE8-B2C3B6A74031}" srcOrd="2" destOrd="0" presId="urn:microsoft.com/office/officeart/2005/8/layout/bList2"/>
    <dgm:cxn modelId="{BDBECC7A-534B-45AC-B478-F0928C5C4C5D}" type="presParOf" srcId="{473CEF44-77CB-4FAD-ADE8-B2C3B6A74031}" destId="{F212E04A-36C2-406E-B96E-027FC21FF35F}" srcOrd="0" destOrd="0" presId="urn:microsoft.com/office/officeart/2005/8/layout/bList2"/>
    <dgm:cxn modelId="{222CA93C-AE71-4D98-A188-4F0D207D377A}" type="presParOf" srcId="{473CEF44-77CB-4FAD-ADE8-B2C3B6A74031}" destId="{9C7EC983-B58E-4DC6-80AE-14553BCFC5EB}" srcOrd="1" destOrd="0" presId="urn:microsoft.com/office/officeart/2005/8/layout/bList2"/>
    <dgm:cxn modelId="{B428CE91-B604-46E7-AE6E-E88E65EEDEEE}" type="presParOf" srcId="{473CEF44-77CB-4FAD-ADE8-B2C3B6A74031}" destId="{40293061-BAD3-4E1F-AB57-E2BA073BDF11}" srcOrd="2" destOrd="0" presId="urn:microsoft.com/office/officeart/2005/8/layout/bList2"/>
    <dgm:cxn modelId="{64399316-18A8-4998-910D-142E6B5D703A}" type="presParOf" srcId="{473CEF44-77CB-4FAD-ADE8-B2C3B6A74031}" destId="{E2A4A327-B89C-4659-9EE2-D369F5D177D8}" srcOrd="3" destOrd="0" presId="urn:microsoft.com/office/officeart/2005/8/layout/bList2"/>
    <dgm:cxn modelId="{DAE26A6B-4208-4B49-8589-AEC0B9698E75}" type="presParOf" srcId="{E2418269-DEA8-4231-9ABC-6B89CC0335CA}" destId="{F7BDA93F-3368-4F19-A5D6-36CAA2505449}" srcOrd="3" destOrd="0" presId="urn:microsoft.com/office/officeart/2005/8/layout/bList2"/>
    <dgm:cxn modelId="{B96793B5-D23F-4B97-B035-654353843C22}" type="presParOf" srcId="{E2418269-DEA8-4231-9ABC-6B89CC0335CA}" destId="{CC10BB5C-128F-44FF-95F5-C715801BF8E8}" srcOrd="4" destOrd="0" presId="urn:microsoft.com/office/officeart/2005/8/layout/bList2"/>
    <dgm:cxn modelId="{4D74A498-0EC7-4FBF-8746-0D71CFE96EDF}" type="presParOf" srcId="{CC10BB5C-128F-44FF-95F5-C715801BF8E8}" destId="{4FF95D5E-07AA-438C-9DC6-EA773321266C}" srcOrd="0" destOrd="0" presId="urn:microsoft.com/office/officeart/2005/8/layout/bList2"/>
    <dgm:cxn modelId="{F5B8F377-6AAE-4FE4-B167-F71FD207A0E8}" type="presParOf" srcId="{CC10BB5C-128F-44FF-95F5-C715801BF8E8}" destId="{193989F3-7F7F-43D3-9C2C-2C58B28ADA1F}" srcOrd="1" destOrd="0" presId="urn:microsoft.com/office/officeart/2005/8/layout/bList2"/>
    <dgm:cxn modelId="{E1A7B3E4-84B2-42F5-A54C-FA877CE21BEC}" type="presParOf" srcId="{CC10BB5C-128F-44FF-95F5-C715801BF8E8}" destId="{F31BBF8C-665A-4336-AD1D-4D06A73B7023}" srcOrd="2" destOrd="0" presId="urn:microsoft.com/office/officeart/2005/8/layout/bList2"/>
    <dgm:cxn modelId="{9120899D-4884-4B57-AA87-42C0E5761ECF}" type="presParOf" srcId="{CC10BB5C-128F-44FF-95F5-C715801BF8E8}" destId="{66A90364-970D-4A11-B40C-EBE562C4E936}"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85042-C9E8-4A66-9A77-B4FC1E433820}" type="doc">
      <dgm:prSet loTypeId="urn:microsoft.com/office/officeart/2005/8/layout/bProcess2" loCatId="process" qsTypeId="urn:microsoft.com/office/officeart/2005/8/quickstyle/simple4" qsCatId="simple" csTypeId="urn:microsoft.com/office/officeart/2005/8/colors/colorful5" csCatId="colorful" phldr="1"/>
      <dgm:spPr/>
      <dgm:t>
        <a:bodyPr/>
        <a:lstStyle/>
        <a:p>
          <a:endParaRPr lang="en-GB"/>
        </a:p>
      </dgm:t>
    </dgm:pt>
    <dgm:pt modelId="{DCD6C8DD-02E6-4AA2-A15A-452BA0E36879}">
      <dgm:prSet phldrT="[Texto]" custT="1"/>
      <dgm:spPr/>
      <dgm:t>
        <a:bodyPr/>
        <a:lstStyle/>
        <a:p>
          <a:r>
            <a:rPr lang="en-US" sz="1700" b="1" spc="92" dirty="0" err="1" smtClean="0">
              <a:solidFill>
                <a:schemeClr val="tx1"/>
              </a:solidFill>
              <a:latin typeface="+mn-lt"/>
            </a:rPr>
            <a:t>Koka</a:t>
          </a:r>
          <a:r>
            <a:rPr lang="en-US" sz="1700" b="1" spc="92" dirty="0" smtClean="0">
              <a:solidFill>
                <a:schemeClr val="tx1"/>
              </a:solidFill>
              <a:latin typeface="+mn-lt"/>
            </a:rPr>
            <a:t> </a:t>
          </a:r>
          <a:r>
            <a:rPr lang="en-US" sz="1700" b="1" spc="92" dirty="0" err="1" smtClean="0">
              <a:solidFill>
                <a:schemeClr val="tx1"/>
              </a:solidFill>
              <a:latin typeface="+mn-lt"/>
            </a:rPr>
            <a:t>konstrukciju</a:t>
          </a:r>
          <a:r>
            <a:rPr lang="en-US" sz="1700" b="1" spc="92" dirty="0" smtClean="0">
              <a:solidFill>
                <a:schemeClr val="tx1"/>
              </a:solidFill>
              <a:latin typeface="+mn-lt"/>
            </a:rPr>
            <a:t> </a:t>
          </a:r>
          <a:r>
            <a:rPr lang="en-US" sz="1700" b="1" spc="92" dirty="0" err="1" smtClean="0">
              <a:solidFill>
                <a:schemeClr val="tx1"/>
              </a:solidFill>
              <a:latin typeface="+mn-lt"/>
            </a:rPr>
            <a:t>sistēmu</a:t>
          </a:r>
          <a:r>
            <a:rPr lang="en-US" sz="1700" b="1" spc="92" dirty="0" smtClean="0">
              <a:solidFill>
                <a:schemeClr val="tx1"/>
              </a:solidFill>
              <a:latin typeface="+mn-lt"/>
            </a:rPr>
            <a:t> </a:t>
          </a:r>
          <a:r>
            <a:rPr lang="en-US" sz="1700" b="1" spc="92" dirty="0" err="1" smtClean="0">
              <a:solidFill>
                <a:schemeClr val="tx1"/>
              </a:solidFill>
              <a:latin typeface="+mn-lt"/>
            </a:rPr>
            <a:t>izturība</a:t>
          </a:r>
          <a:r>
            <a:rPr lang="en-US" sz="1700" b="1" spc="92" dirty="0" smtClean="0">
              <a:solidFill>
                <a:schemeClr val="tx1"/>
              </a:solidFill>
              <a:latin typeface="+mn-lt"/>
            </a:rPr>
            <a:t> un </a:t>
          </a:r>
          <a:r>
            <a:rPr lang="en-US" sz="1700" b="1" spc="92" dirty="0" err="1" smtClean="0">
              <a:solidFill>
                <a:schemeClr val="tx1"/>
              </a:solidFill>
              <a:latin typeface="+mn-lt"/>
            </a:rPr>
            <a:t>veiktspēja</a:t>
          </a:r>
          <a:endParaRPr lang="en-US" sz="1700" b="1" spc="92" dirty="0" smtClean="0">
            <a:solidFill>
              <a:schemeClr val="tx1"/>
            </a:solidFill>
            <a:latin typeface="+mn-lt"/>
          </a:endParaRPr>
        </a:p>
      </dgm:t>
    </dgm:pt>
    <dgm:pt modelId="{6BC4F974-18DE-4ECE-9359-C3A84B0AC738}" type="parTrans" cxnId="{0B781C10-1CFA-47AD-86F2-6B8016B9C343}">
      <dgm:prSet/>
      <dgm:spPr/>
      <dgm:t>
        <a:bodyPr/>
        <a:lstStyle/>
        <a:p>
          <a:endParaRPr lang="en-GB" b="1">
            <a:solidFill>
              <a:schemeClr val="tx1"/>
            </a:solidFill>
          </a:endParaRPr>
        </a:p>
      </dgm:t>
    </dgm:pt>
    <dgm:pt modelId="{71C76DB7-0341-4ABE-A6B0-928345DC08BB}" type="sibTrans" cxnId="{0B781C10-1CFA-47AD-86F2-6B8016B9C343}">
      <dgm:prSet/>
      <dgm:spPr/>
      <dgm:t>
        <a:bodyPr/>
        <a:lstStyle/>
        <a:p>
          <a:endParaRPr lang="en-GB" b="1">
            <a:solidFill>
              <a:schemeClr val="tx1"/>
            </a:solidFill>
          </a:endParaRPr>
        </a:p>
      </dgm:t>
    </dgm:pt>
    <dgm:pt modelId="{BFECA77E-B138-46AC-A5EE-C97EC3ED6FEE}">
      <dgm:prSet phldrT="[Texto]" custT="1"/>
      <dgm:spPr/>
      <dgm:t>
        <a:bodyPr/>
        <a:lstStyle/>
        <a:p>
          <a:r>
            <a:rPr lang="lv-LV" sz="1800" b="1" noProof="0" dirty="0" smtClean="0">
              <a:solidFill>
                <a:schemeClr val="tx1"/>
              </a:solidFill>
            </a:rPr>
            <a:t>Vispārējās vadlīnijas koka materiālu izmantošana</a:t>
          </a:r>
          <a:endParaRPr lang="en-GB" sz="1800" b="1" noProof="0" dirty="0">
            <a:solidFill>
              <a:schemeClr val="tx1"/>
            </a:solidFill>
          </a:endParaRPr>
        </a:p>
      </dgm:t>
    </dgm:pt>
    <dgm:pt modelId="{8A8A46A9-2AAD-4E46-8870-B07D320011AF}" type="parTrans" cxnId="{73D7F859-78A7-4914-BEA4-5187562FD0CF}">
      <dgm:prSet/>
      <dgm:spPr/>
      <dgm:t>
        <a:bodyPr/>
        <a:lstStyle/>
        <a:p>
          <a:endParaRPr lang="en-GB" b="1">
            <a:solidFill>
              <a:schemeClr val="tx1"/>
            </a:solidFill>
          </a:endParaRPr>
        </a:p>
      </dgm:t>
    </dgm:pt>
    <dgm:pt modelId="{2FA833E5-0234-427D-8D5B-EDD41BAEAC4E}" type="sibTrans" cxnId="{73D7F859-78A7-4914-BEA4-5187562FD0CF}">
      <dgm:prSet/>
      <dgm:spPr/>
      <dgm:t>
        <a:bodyPr/>
        <a:lstStyle/>
        <a:p>
          <a:endParaRPr lang="en-GB" b="1">
            <a:solidFill>
              <a:schemeClr val="tx1"/>
            </a:solidFill>
          </a:endParaRPr>
        </a:p>
      </dgm:t>
    </dgm:pt>
    <dgm:pt modelId="{07B5F820-F599-486C-8F99-C12F597615C6}">
      <dgm:prSet phldrT="[Texto]" custT="1"/>
      <dgm:spPr/>
      <dgm:t>
        <a:bodyPr/>
        <a:lstStyle/>
        <a:p>
          <a:r>
            <a:rPr lang="lv-LV" sz="2000" b="1" noProof="0" dirty="0" smtClean="0">
              <a:solidFill>
                <a:schemeClr val="tx1"/>
              </a:solidFill>
            </a:rPr>
            <a:t>Vadlīnijas darbam ar</a:t>
          </a:r>
          <a:r>
            <a:rPr lang="en-GB" sz="2000" b="1" noProof="0" dirty="0" smtClean="0">
              <a:solidFill>
                <a:schemeClr val="tx1"/>
              </a:solidFill>
            </a:rPr>
            <a:t> </a:t>
          </a:r>
          <a:r>
            <a:rPr lang="en-GB" sz="2000" b="1" noProof="0" dirty="0">
              <a:solidFill>
                <a:schemeClr val="tx1"/>
              </a:solidFill>
            </a:rPr>
            <a:t>GLT </a:t>
          </a:r>
          <a:r>
            <a:rPr lang="lv-LV" sz="2000" b="1" noProof="0" dirty="0" smtClean="0">
              <a:solidFill>
                <a:schemeClr val="tx1"/>
              </a:solidFill>
            </a:rPr>
            <a:t>un</a:t>
          </a:r>
          <a:r>
            <a:rPr lang="en-GB" sz="2000" b="1" noProof="0" dirty="0" smtClean="0">
              <a:solidFill>
                <a:schemeClr val="tx1"/>
              </a:solidFill>
            </a:rPr>
            <a:t> </a:t>
          </a:r>
          <a:r>
            <a:rPr lang="en-GB" sz="2000" b="1" noProof="0" dirty="0">
              <a:solidFill>
                <a:schemeClr val="tx1"/>
              </a:solidFill>
            </a:rPr>
            <a:t>CLT</a:t>
          </a:r>
        </a:p>
      </dgm:t>
    </dgm:pt>
    <dgm:pt modelId="{5816B71F-316E-4C47-9D75-1C3D402C3702}" type="parTrans" cxnId="{F93CC314-1B50-4237-8E4D-3B0B77D846F9}">
      <dgm:prSet/>
      <dgm:spPr/>
      <dgm:t>
        <a:bodyPr/>
        <a:lstStyle/>
        <a:p>
          <a:endParaRPr lang="en-GB" b="1">
            <a:solidFill>
              <a:schemeClr val="tx1"/>
            </a:solidFill>
          </a:endParaRPr>
        </a:p>
      </dgm:t>
    </dgm:pt>
    <dgm:pt modelId="{89A1E9A7-EAFD-4FA5-957C-2513F36B9329}" type="sibTrans" cxnId="{F93CC314-1B50-4237-8E4D-3B0B77D846F9}">
      <dgm:prSet/>
      <dgm:spPr/>
      <dgm:t>
        <a:bodyPr/>
        <a:lstStyle/>
        <a:p>
          <a:endParaRPr lang="en-GB" b="1">
            <a:solidFill>
              <a:schemeClr val="tx1"/>
            </a:solidFill>
          </a:endParaRPr>
        </a:p>
      </dgm:t>
    </dgm:pt>
    <dgm:pt modelId="{0D0FD8FB-9FF9-433D-ACD8-B48EFEAB4216}">
      <dgm:prSet phldrT="[Texto]" custT="1"/>
      <dgm:spPr/>
      <dgm:t>
        <a:bodyPr/>
        <a:lstStyle/>
        <a:p>
          <a:r>
            <a:rPr lang="lv-LV" sz="1900" b="1" noProof="0" dirty="0" smtClean="0">
              <a:solidFill>
                <a:schemeClr val="tx1"/>
              </a:solidFill>
            </a:rPr>
            <a:t>Būvniecības produktu izmantošana</a:t>
          </a:r>
          <a:endParaRPr lang="en-GB" sz="1900" b="1" noProof="0" dirty="0">
            <a:solidFill>
              <a:schemeClr val="tx1"/>
            </a:solidFill>
          </a:endParaRPr>
        </a:p>
      </dgm:t>
    </dgm:pt>
    <dgm:pt modelId="{3C091E86-A20C-4C14-A35B-0EC76473B847}" type="parTrans" cxnId="{DC96AB8F-0BD4-474F-9ECA-D8EDA34067E5}">
      <dgm:prSet/>
      <dgm:spPr/>
      <dgm:t>
        <a:bodyPr/>
        <a:lstStyle/>
        <a:p>
          <a:endParaRPr lang="en-GB" b="1">
            <a:solidFill>
              <a:schemeClr val="tx1"/>
            </a:solidFill>
          </a:endParaRPr>
        </a:p>
      </dgm:t>
    </dgm:pt>
    <dgm:pt modelId="{EAE8DC86-6B9C-4836-A8BA-4CAE8DB7D897}" type="sibTrans" cxnId="{DC96AB8F-0BD4-474F-9ECA-D8EDA34067E5}">
      <dgm:prSet/>
      <dgm:spPr/>
      <dgm:t>
        <a:bodyPr/>
        <a:lstStyle/>
        <a:p>
          <a:endParaRPr lang="en-GB" b="1">
            <a:solidFill>
              <a:schemeClr val="tx1"/>
            </a:solidFill>
          </a:endParaRPr>
        </a:p>
      </dgm:t>
    </dgm:pt>
    <dgm:pt modelId="{3231FA36-DF96-4E96-BA95-8F9348145EA6}">
      <dgm:prSet phldrT="[Texto]" custT="1"/>
      <dgm:spPr/>
      <dgm:t>
        <a:bodyPr/>
        <a:lstStyle/>
        <a:p>
          <a:r>
            <a:rPr lang="lv-LV" sz="1750" b="1" noProof="0" dirty="0" smtClean="0">
              <a:solidFill>
                <a:schemeClr val="tx1"/>
              </a:solidFill>
            </a:rPr>
            <a:t>Savienotājlīdzekļi un saistvielas</a:t>
          </a:r>
          <a:endParaRPr lang="en-US" sz="1750" b="1" noProof="0" dirty="0" smtClean="0">
            <a:solidFill>
              <a:schemeClr val="tx1"/>
            </a:solidFill>
          </a:endParaRPr>
        </a:p>
      </dgm:t>
    </dgm:pt>
    <dgm:pt modelId="{0C3A97B1-ACF2-4D2C-BEB8-AE4D05C72B40}" type="parTrans" cxnId="{8F29253F-D162-4814-AF4F-439AC1FE4133}">
      <dgm:prSet/>
      <dgm:spPr/>
      <dgm:t>
        <a:bodyPr/>
        <a:lstStyle/>
        <a:p>
          <a:endParaRPr lang="en-GB" b="1">
            <a:solidFill>
              <a:schemeClr val="tx1"/>
            </a:solidFill>
          </a:endParaRPr>
        </a:p>
      </dgm:t>
    </dgm:pt>
    <dgm:pt modelId="{D0AB2656-4FFE-47F7-BC6A-94936AF78F66}" type="sibTrans" cxnId="{8F29253F-D162-4814-AF4F-439AC1FE4133}">
      <dgm:prSet/>
      <dgm:spPr/>
      <dgm:t>
        <a:bodyPr/>
        <a:lstStyle/>
        <a:p>
          <a:endParaRPr lang="en-GB" b="1">
            <a:solidFill>
              <a:schemeClr val="tx1"/>
            </a:solidFill>
          </a:endParaRPr>
        </a:p>
      </dgm:t>
    </dgm:pt>
    <dgm:pt modelId="{64FE01EE-AA48-431C-871B-370E2AC9C798}">
      <dgm:prSet phldrT="[Texto]" custT="1"/>
      <dgm:spPr/>
      <dgm:t>
        <a:bodyPr/>
        <a:lstStyle/>
        <a:p>
          <a:r>
            <a:rPr lang="lv-LV" sz="1800" b="1" noProof="0" dirty="0" smtClean="0">
              <a:solidFill>
                <a:schemeClr val="tx1"/>
              </a:solidFill>
            </a:rPr>
            <a:t>A</a:t>
          </a:r>
          <a:r>
            <a:rPr lang="en-US" sz="1800" b="1" noProof="0" dirty="0" err="1" smtClean="0">
              <a:solidFill>
                <a:schemeClr val="tx1"/>
              </a:solidFill>
            </a:rPr>
            <a:t>tjaunošana</a:t>
          </a:r>
          <a:r>
            <a:rPr lang="en-US" sz="1800" b="1" noProof="0" dirty="0" smtClean="0">
              <a:solidFill>
                <a:schemeClr val="tx1"/>
              </a:solidFill>
            </a:rPr>
            <a:t>, </a:t>
          </a:r>
          <a:r>
            <a:rPr lang="en-US" sz="1800" b="1" noProof="0" dirty="0" err="1" smtClean="0">
              <a:solidFill>
                <a:schemeClr val="tx1"/>
              </a:solidFill>
            </a:rPr>
            <a:t>pārbūve</a:t>
          </a:r>
          <a:r>
            <a:rPr lang="en-US" sz="1800" b="1" noProof="0" dirty="0" smtClean="0">
              <a:solidFill>
                <a:schemeClr val="tx1"/>
              </a:solidFill>
            </a:rPr>
            <a:t> un </a:t>
          </a:r>
          <a:r>
            <a:rPr lang="en-US" sz="1800" b="1" noProof="0" dirty="0" err="1" smtClean="0">
              <a:solidFill>
                <a:schemeClr val="tx1"/>
              </a:solidFill>
            </a:rPr>
            <a:t>demontāža</a:t>
          </a:r>
          <a:endParaRPr lang="en-US" sz="1800" b="1" noProof="0" dirty="0" smtClean="0">
            <a:solidFill>
              <a:schemeClr val="tx1"/>
            </a:solidFill>
          </a:endParaRPr>
        </a:p>
      </dgm:t>
    </dgm:pt>
    <dgm:pt modelId="{0138231E-BC3B-4671-88FE-A79D92B64D3D}" type="parTrans" cxnId="{B30D3A18-0222-4FF7-A235-AAB077DED22E}">
      <dgm:prSet/>
      <dgm:spPr/>
      <dgm:t>
        <a:bodyPr/>
        <a:lstStyle/>
        <a:p>
          <a:endParaRPr lang="en-GB" b="1">
            <a:solidFill>
              <a:schemeClr val="tx1"/>
            </a:solidFill>
          </a:endParaRPr>
        </a:p>
      </dgm:t>
    </dgm:pt>
    <dgm:pt modelId="{4F3E8A82-E70F-4DCA-87E1-C2B123A6CD73}" type="sibTrans" cxnId="{B30D3A18-0222-4FF7-A235-AAB077DED22E}">
      <dgm:prSet/>
      <dgm:spPr/>
      <dgm:t>
        <a:bodyPr/>
        <a:lstStyle/>
        <a:p>
          <a:endParaRPr lang="en-GB" b="1">
            <a:solidFill>
              <a:schemeClr val="tx1"/>
            </a:solidFill>
          </a:endParaRPr>
        </a:p>
      </dgm:t>
    </dgm:pt>
    <dgm:pt modelId="{0E0D458D-B203-4580-BC2E-61FB594885D6}">
      <dgm:prSet phldrT="[Texto]" custT="1"/>
      <dgm:spPr/>
      <dgm:t>
        <a:bodyPr/>
        <a:lstStyle/>
        <a:p>
          <a:r>
            <a:rPr lang="lv-LV" sz="2000" b="1" noProof="0" dirty="0" smtClean="0">
              <a:solidFill>
                <a:schemeClr val="tx1"/>
              </a:solidFill>
            </a:rPr>
            <a:t>Koka kopnes</a:t>
          </a:r>
          <a:endParaRPr lang="en-GB" sz="2000" b="1" noProof="0" dirty="0">
            <a:solidFill>
              <a:schemeClr val="tx1"/>
            </a:solidFill>
          </a:endParaRPr>
        </a:p>
      </dgm:t>
    </dgm:pt>
    <dgm:pt modelId="{F3A11C56-2274-433C-B047-A06B7159771C}" type="parTrans" cxnId="{FB578294-15E9-42F3-B131-E21FAB7B16C7}">
      <dgm:prSet/>
      <dgm:spPr/>
      <dgm:t>
        <a:bodyPr/>
        <a:lstStyle/>
        <a:p>
          <a:endParaRPr lang="en-GB" b="1">
            <a:solidFill>
              <a:schemeClr val="tx1"/>
            </a:solidFill>
          </a:endParaRPr>
        </a:p>
      </dgm:t>
    </dgm:pt>
    <dgm:pt modelId="{5A8822B0-A64D-4FCA-AA39-007400E9E8AA}" type="sibTrans" cxnId="{FB578294-15E9-42F3-B131-E21FAB7B16C7}">
      <dgm:prSet/>
      <dgm:spPr/>
      <dgm:t>
        <a:bodyPr/>
        <a:lstStyle/>
        <a:p>
          <a:endParaRPr lang="en-GB" b="1">
            <a:solidFill>
              <a:schemeClr val="tx1"/>
            </a:solidFill>
          </a:endParaRPr>
        </a:p>
      </dgm:t>
    </dgm:pt>
    <dgm:pt modelId="{0A06933B-8564-4CF3-8149-5C67314FD388}" type="pres">
      <dgm:prSet presAssocID="{39785042-C9E8-4A66-9A77-B4FC1E433820}" presName="diagram" presStyleCnt="0">
        <dgm:presLayoutVars>
          <dgm:dir/>
          <dgm:resizeHandles/>
        </dgm:presLayoutVars>
      </dgm:prSet>
      <dgm:spPr/>
      <dgm:t>
        <a:bodyPr/>
        <a:lstStyle/>
        <a:p>
          <a:endParaRPr lang="en-US"/>
        </a:p>
      </dgm:t>
    </dgm:pt>
    <dgm:pt modelId="{E5BA500D-2501-45F9-8DAF-2FC88C535E1C}" type="pres">
      <dgm:prSet presAssocID="{DCD6C8DD-02E6-4AA2-A15A-452BA0E36879}" presName="firstNode" presStyleLbl="node1" presStyleIdx="0" presStyleCnt="7" custScaleX="102439">
        <dgm:presLayoutVars>
          <dgm:bulletEnabled val="1"/>
        </dgm:presLayoutVars>
      </dgm:prSet>
      <dgm:spPr/>
      <dgm:t>
        <a:bodyPr/>
        <a:lstStyle/>
        <a:p>
          <a:endParaRPr lang="en-US"/>
        </a:p>
      </dgm:t>
    </dgm:pt>
    <dgm:pt modelId="{42A834C3-5A61-4410-968A-88A3E0F1C56D}" type="pres">
      <dgm:prSet presAssocID="{71C76DB7-0341-4ABE-A6B0-928345DC08BB}" presName="sibTrans" presStyleLbl="sibTrans2D1" presStyleIdx="0" presStyleCnt="6"/>
      <dgm:spPr/>
      <dgm:t>
        <a:bodyPr/>
        <a:lstStyle/>
        <a:p>
          <a:endParaRPr lang="en-US"/>
        </a:p>
      </dgm:t>
    </dgm:pt>
    <dgm:pt modelId="{2F240A1B-EE3A-417C-B25C-3620FAE59B66}" type="pres">
      <dgm:prSet presAssocID="{BFECA77E-B138-46AC-A5EE-C97EC3ED6FEE}" presName="middleNode" presStyleCnt="0"/>
      <dgm:spPr/>
    </dgm:pt>
    <dgm:pt modelId="{339F59D5-1299-4AAD-B618-F0F0AA75D8CE}" type="pres">
      <dgm:prSet presAssocID="{BFECA77E-B138-46AC-A5EE-C97EC3ED6FEE}" presName="padding" presStyleLbl="node1" presStyleIdx="0" presStyleCnt="7"/>
      <dgm:spPr/>
    </dgm:pt>
    <dgm:pt modelId="{F4CDF7FF-77BE-4B14-B620-E1BDEAE19E06}" type="pres">
      <dgm:prSet presAssocID="{BFECA77E-B138-46AC-A5EE-C97EC3ED6FEE}" presName="shape" presStyleLbl="node1" presStyleIdx="1" presStyleCnt="7" custScaleX="144766" custScaleY="146746" custLinFactX="11326" custLinFactNeighborX="100000" custLinFactNeighborY="-39689">
        <dgm:presLayoutVars>
          <dgm:bulletEnabled val="1"/>
        </dgm:presLayoutVars>
      </dgm:prSet>
      <dgm:spPr/>
      <dgm:t>
        <a:bodyPr/>
        <a:lstStyle/>
        <a:p>
          <a:endParaRPr lang="en-US"/>
        </a:p>
      </dgm:t>
    </dgm:pt>
    <dgm:pt modelId="{56543F57-4138-4D3C-9AC8-CEF7BBBA247C}" type="pres">
      <dgm:prSet presAssocID="{2FA833E5-0234-427D-8D5B-EDD41BAEAC4E}" presName="sibTrans" presStyleLbl="sibTrans2D1" presStyleIdx="1" presStyleCnt="6"/>
      <dgm:spPr/>
      <dgm:t>
        <a:bodyPr/>
        <a:lstStyle/>
        <a:p>
          <a:endParaRPr lang="en-US"/>
        </a:p>
      </dgm:t>
    </dgm:pt>
    <dgm:pt modelId="{0FF73AAF-C25D-461F-9742-DEAC20FEF72F}" type="pres">
      <dgm:prSet presAssocID="{07B5F820-F599-486C-8F99-C12F597615C6}" presName="middleNode" presStyleCnt="0"/>
      <dgm:spPr/>
    </dgm:pt>
    <dgm:pt modelId="{F9868FF9-0B3C-4876-A1CA-2ACD91A97F5A}" type="pres">
      <dgm:prSet presAssocID="{07B5F820-F599-486C-8F99-C12F597615C6}" presName="padding" presStyleLbl="node1" presStyleIdx="1" presStyleCnt="7"/>
      <dgm:spPr/>
    </dgm:pt>
    <dgm:pt modelId="{4D3C82BB-D7CD-4431-89D0-F794823C8062}" type="pres">
      <dgm:prSet presAssocID="{07B5F820-F599-486C-8F99-C12F597615C6}" presName="shape" presStyleLbl="node1" presStyleIdx="2" presStyleCnt="7" custScaleX="140820" custScaleY="135073" custLinFactX="32216" custLinFactNeighborX="100000" custLinFactNeighborY="-33160">
        <dgm:presLayoutVars>
          <dgm:bulletEnabled val="1"/>
        </dgm:presLayoutVars>
      </dgm:prSet>
      <dgm:spPr/>
      <dgm:t>
        <a:bodyPr/>
        <a:lstStyle/>
        <a:p>
          <a:endParaRPr lang="en-US"/>
        </a:p>
      </dgm:t>
    </dgm:pt>
    <dgm:pt modelId="{7B27D571-3171-45F3-A16B-29EAB31E093E}" type="pres">
      <dgm:prSet presAssocID="{89A1E9A7-EAFD-4FA5-957C-2513F36B9329}" presName="sibTrans" presStyleLbl="sibTrans2D1" presStyleIdx="2" presStyleCnt="6"/>
      <dgm:spPr/>
      <dgm:t>
        <a:bodyPr/>
        <a:lstStyle/>
        <a:p>
          <a:endParaRPr lang="en-US"/>
        </a:p>
      </dgm:t>
    </dgm:pt>
    <dgm:pt modelId="{9FD6AD0B-5094-4F8B-8AF0-F5BF678499CD}" type="pres">
      <dgm:prSet presAssocID="{0D0FD8FB-9FF9-433D-ACD8-B48EFEAB4216}" presName="middleNode" presStyleCnt="0"/>
      <dgm:spPr/>
    </dgm:pt>
    <dgm:pt modelId="{62B0B84B-5181-48A4-B680-1DC172080EC9}" type="pres">
      <dgm:prSet presAssocID="{0D0FD8FB-9FF9-433D-ACD8-B48EFEAB4216}" presName="padding" presStyleLbl="node1" presStyleIdx="2" presStyleCnt="7"/>
      <dgm:spPr/>
    </dgm:pt>
    <dgm:pt modelId="{7140E269-5F24-4F55-9E2A-199E608C072A}" type="pres">
      <dgm:prSet presAssocID="{0D0FD8FB-9FF9-433D-ACD8-B48EFEAB4216}" presName="shape" presStyleLbl="node1" presStyleIdx="3" presStyleCnt="7" custScaleX="150637" custScaleY="143584" custLinFactNeighborX="41170" custLinFactNeighborY="11993">
        <dgm:presLayoutVars>
          <dgm:bulletEnabled val="1"/>
        </dgm:presLayoutVars>
      </dgm:prSet>
      <dgm:spPr/>
      <dgm:t>
        <a:bodyPr/>
        <a:lstStyle/>
        <a:p>
          <a:endParaRPr lang="en-US"/>
        </a:p>
      </dgm:t>
    </dgm:pt>
    <dgm:pt modelId="{7F94EBAF-B762-42F2-8EC4-44E5A7CAD1CA}" type="pres">
      <dgm:prSet presAssocID="{EAE8DC86-6B9C-4836-A8BA-4CAE8DB7D897}" presName="sibTrans" presStyleLbl="sibTrans2D1" presStyleIdx="3" presStyleCnt="6"/>
      <dgm:spPr/>
      <dgm:t>
        <a:bodyPr/>
        <a:lstStyle/>
        <a:p>
          <a:endParaRPr lang="en-US"/>
        </a:p>
      </dgm:t>
    </dgm:pt>
    <dgm:pt modelId="{DED12CCC-F04D-4874-AF5A-D4DCC695ADAD}" type="pres">
      <dgm:prSet presAssocID="{3231FA36-DF96-4E96-BA95-8F9348145EA6}" presName="middleNode" presStyleCnt="0"/>
      <dgm:spPr/>
    </dgm:pt>
    <dgm:pt modelId="{4D8172D3-7DF7-4B1D-ADF4-B7A7380A8B2A}" type="pres">
      <dgm:prSet presAssocID="{3231FA36-DF96-4E96-BA95-8F9348145EA6}" presName="padding" presStyleLbl="node1" presStyleIdx="3" presStyleCnt="7"/>
      <dgm:spPr/>
    </dgm:pt>
    <dgm:pt modelId="{2C55F4B2-C0E5-44D9-9A46-C8173069A7A6}" type="pres">
      <dgm:prSet presAssocID="{3231FA36-DF96-4E96-BA95-8F9348145EA6}" presName="shape" presStyleLbl="node1" presStyleIdx="4" presStyleCnt="7" custScaleX="182647" custScaleY="173950" custLinFactNeighborX="38552" custLinFactNeighborY="-1766">
        <dgm:presLayoutVars>
          <dgm:bulletEnabled val="1"/>
        </dgm:presLayoutVars>
      </dgm:prSet>
      <dgm:spPr/>
      <dgm:t>
        <a:bodyPr/>
        <a:lstStyle/>
        <a:p>
          <a:endParaRPr lang="en-US"/>
        </a:p>
      </dgm:t>
    </dgm:pt>
    <dgm:pt modelId="{DE75C5BE-B836-497D-AC59-8D8B34BD0E32}" type="pres">
      <dgm:prSet presAssocID="{D0AB2656-4FFE-47F7-BC6A-94936AF78F66}" presName="sibTrans" presStyleLbl="sibTrans2D1" presStyleIdx="4" presStyleCnt="6"/>
      <dgm:spPr/>
      <dgm:t>
        <a:bodyPr/>
        <a:lstStyle/>
        <a:p>
          <a:endParaRPr lang="en-US"/>
        </a:p>
      </dgm:t>
    </dgm:pt>
    <dgm:pt modelId="{7FE820AF-DE0D-4212-B04D-5DDD0147ED46}" type="pres">
      <dgm:prSet presAssocID="{64FE01EE-AA48-431C-871B-370E2AC9C798}" presName="middleNode" presStyleCnt="0"/>
      <dgm:spPr/>
    </dgm:pt>
    <dgm:pt modelId="{B7D40EDF-5567-4A50-8C82-EF5342198081}" type="pres">
      <dgm:prSet presAssocID="{64FE01EE-AA48-431C-871B-370E2AC9C798}" presName="padding" presStyleLbl="node1" presStyleIdx="4" presStyleCnt="7"/>
      <dgm:spPr/>
    </dgm:pt>
    <dgm:pt modelId="{30FE9597-AC35-4ACD-A1C9-DD5587227F2E}" type="pres">
      <dgm:prSet presAssocID="{64FE01EE-AA48-431C-871B-370E2AC9C798}" presName="shape" presStyleLbl="node1" presStyleIdx="5" presStyleCnt="7" custScaleX="156223" custScaleY="151808" custLinFactNeighborX="83511" custLinFactNeighborY="-31632">
        <dgm:presLayoutVars>
          <dgm:bulletEnabled val="1"/>
        </dgm:presLayoutVars>
      </dgm:prSet>
      <dgm:spPr/>
      <dgm:t>
        <a:bodyPr/>
        <a:lstStyle/>
        <a:p>
          <a:endParaRPr lang="en-US"/>
        </a:p>
      </dgm:t>
    </dgm:pt>
    <dgm:pt modelId="{CF4647EE-EB56-4E03-800E-3E8478745990}" type="pres">
      <dgm:prSet presAssocID="{4F3E8A82-E70F-4DCA-87E1-C2B123A6CD73}" presName="sibTrans" presStyleLbl="sibTrans2D1" presStyleIdx="5" presStyleCnt="6"/>
      <dgm:spPr/>
      <dgm:t>
        <a:bodyPr/>
        <a:lstStyle/>
        <a:p>
          <a:endParaRPr lang="en-US"/>
        </a:p>
      </dgm:t>
    </dgm:pt>
    <dgm:pt modelId="{2E280427-CF44-4B1D-B888-EF46D8E11190}" type="pres">
      <dgm:prSet presAssocID="{0E0D458D-B203-4580-BC2E-61FB594885D6}" presName="lastNode" presStyleLbl="node1" presStyleIdx="6" presStyleCnt="7" custLinFactNeighborX="20122" custLinFactNeighborY="-77001">
        <dgm:presLayoutVars>
          <dgm:bulletEnabled val="1"/>
        </dgm:presLayoutVars>
      </dgm:prSet>
      <dgm:spPr/>
      <dgm:t>
        <a:bodyPr/>
        <a:lstStyle/>
        <a:p>
          <a:endParaRPr lang="en-US"/>
        </a:p>
      </dgm:t>
    </dgm:pt>
  </dgm:ptLst>
  <dgm:cxnLst>
    <dgm:cxn modelId="{498E3D71-58AA-48E8-9D18-6F325910B3C1}" type="presOf" srcId="{0D0FD8FB-9FF9-433D-ACD8-B48EFEAB4216}" destId="{7140E269-5F24-4F55-9E2A-199E608C072A}" srcOrd="0" destOrd="0" presId="urn:microsoft.com/office/officeart/2005/8/layout/bProcess2"/>
    <dgm:cxn modelId="{F93CC314-1B50-4237-8E4D-3B0B77D846F9}" srcId="{39785042-C9E8-4A66-9A77-B4FC1E433820}" destId="{07B5F820-F599-486C-8F99-C12F597615C6}" srcOrd="2" destOrd="0" parTransId="{5816B71F-316E-4C47-9D75-1C3D402C3702}" sibTransId="{89A1E9A7-EAFD-4FA5-957C-2513F36B9329}"/>
    <dgm:cxn modelId="{FB578294-15E9-42F3-B131-E21FAB7B16C7}" srcId="{39785042-C9E8-4A66-9A77-B4FC1E433820}" destId="{0E0D458D-B203-4580-BC2E-61FB594885D6}" srcOrd="6" destOrd="0" parTransId="{F3A11C56-2274-433C-B047-A06B7159771C}" sibTransId="{5A8822B0-A64D-4FCA-AA39-007400E9E8AA}"/>
    <dgm:cxn modelId="{02E80023-8DB6-4BA9-92DB-9119AD10BBBD}" type="presOf" srcId="{0E0D458D-B203-4580-BC2E-61FB594885D6}" destId="{2E280427-CF44-4B1D-B888-EF46D8E11190}" srcOrd="0" destOrd="0" presId="urn:microsoft.com/office/officeart/2005/8/layout/bProcess2"/>
    <dgm:cxn modelId="{4CFA9B03-A509-417B-B021-B6880F76E1A9}" type="presOf" srcId="{4F3E8A82-E70F-4DCA-87E1-C2B123A6CD73}" destId="{CF4647EE-EB56-4E03-800E-3E8478745990}" srcOrd="0" destOrd="0" presId="urn:microsoft.com/office/officeart/2005/8/layout/bProcess2"/>
    <dgm:cxn modelId="{BD7E4749-8A91-4D51-8583-93D88A010E00}" type="presOf" srcId="{3231FA36-DF96-4E96-BA95-8F9348145EA6}" destId="{2C55F4B2-C0E5-44D9-9A46-C8173069A7A6}" srcOrd="0" destOrd="0" presId="urn:microsoft.com/office/officeart/2005/8/layout/bProcess2"/>
    <dgm:cxn modelId="{0C523ADA-369C-4F32-82B3-125862C7233F}" type="presOf" srcId="{64FE01EE-AA48-431C-871B-370E2AC9C798}" destId="{30FE9597-AC35-4ACD-A1C9-DD5587227F2E}" srcOrd="0" destOrd="0" presId="urn:microsoft.com/office/officeart/2005/8/layout/bProcess2"/>
    <dgm:cxn modelId="{0D00BC1E-E90E-48C0-AC33-FDBE61BC450D}" type="presOf" srcId="{D0AB2656-4FFE-47F7-BC6A-94936AF78F66}" destId="{DE75C5BE-B836-497D-AC59-8D8B34BD0E32}" srcOrd="0" destOrd="0" presId="urn:microsoft.com/office/officeart/2005/8/layout/bProcess2"/>
    <dgm:cxn modelId="{58FBC03C-68E2-4083-A77D-77241DDE154F}" type="presOf" srcId="{EAE8DC86-6B9C-4836-A8BA-4CAE8DB7D897}" destId="{7F94EBAF-B762-42F2-8EC4-44E5A7CAD1CA}" srcOrd="0" destOrd="0" presId="urn:microsoft.com/office/officeart/2005/8/layout/bProcess2"/>
    <dgm:cxn modelId="{0B781C10-1CFA-47AD-86F2-6B8016B9C343}" srcId="{39785042-C9E8-4A66-9A77-B4FC1E433820}" destId="{DCD6C8DD-02E6-4AA2-A15A-452BA0E36879}" srcOrd="0" destOrd="0" parTransId="{6BC4F974-18DE-4ECE-9359-C3A84B0AC738}" sibTransId="{71C76DB7-0341-4ABE-A6B0-928345DC08BB}"/>
    <dgm:cxn modelId="{DC96AB8F-0BD4-474F-9ECA-D8EDA34067E5}" srcId="{39785042-C9E8-4A66-9A77-B4FC1E433820}" destId="{0D0FD8FB-9FF9-433D-ACD8-B48EFEAB4216}" srcOrd="3" destOrd="0" parTransId="{3C091E86-A20C-4C14-A35B-0EC76473B847}" sibTransId="{EAE8DC86-6B9C-4836-A8BA-4CAE8DB7D897}"/>
    <dgm:cxn modelId="{00CF84E7-7727-4527-98BB-F11884C1A629}" type="presOf" srcId="{89A1E9A7-EAFD-4FA5-957C-2513F36B9329}" destId="{7B27D571-3171-45F3-A16B-29EAB31E093E}" srcOrd="0" destOrd="0" presId="urn:microsoft.com/office/officeart/2005/8/layout/bProcess2"/>
    <dgm:cxn modelId="{E2FB9630-E9D9-4B4A-9FE7-8FABFE6333A5}" type="presOf" srcId="{07B5F820-F599-486C-8F99-C12F597615C6}" destId="{4D3C82BB-D7CD-4431-89D0-F794823C8062}" srcOrd="0" destOrd="0" presId="urn:microsoft.com/office/officeart/2005/8/layout/bProcess2"/>
    <dgm:cxn modelId="{8F29253F-D162-4814-AF4F-439AC1FE4133}" srcId="{39785042-C9E8-4A66-9A77-B4FC1E433820}" destId="{3231FA36-DF96-4E96-BA95-8F9348145EA6}" srcOrd="4" destOrd="0" parTransId="{0C3A97B1-ACF2-4D2C-BEB8-AE4D05C72B40}" sibTransId="{D0AB2656-4FFE-47F7-BC6A-94936AF78F66}"/>
    <dgm:cxn modelId="{3196F556-8471-4E22-BAD5-32B98465D56D}" type="presOf" srcId="{DCD6C8DD-02E6-4AA2-A15A-452BA0E36879}" destId="{E5BA500D-2501-45F9-8DAF-2FC88C535E1C}" srcOrd="0" destOrd="0" presId="urn:microsoft.com/office/officeart/2005/8/layout/bProcess2"/>
    <dgm:cxn modelId="{193FFB50-31C4-4670-A0DC-5067A4EC9213}" type="presOf" srcId="{71C76DB7-0341-4ABE-A6B0-928345DC08BB}" destId="{42A834C3-5A61-4410-968A-88A3E0F1C56D}" srcOrd="0" destOrd="0" presId="urn:microsoft.com/office/officeart/2005/8/layout/bProcess2"/>
    <dgm:cxn modelId="{73D7F859-78A7-4914-BEA4-5187562FD0CF}" srcId="{39785042-C9E8-4A66-9A77-B4FC1E433820}" destId="{BFECA77E-B138-46AC-A5EE-C97EC3ED6FEE}" srcOrd="1" destOrd="0" parTransId="{8A8A46A9-2AAD-4E46-8870-B07D320011AF}" sibTransId="{2FA833E5-0234-427D-8D5B-EDD41BAEAC4E}"/>
    <dgm:cxn modelId="{174BAF5F-2475-4841-A7E4-E45CA3291703}" type="presOf" srcId="{2FA833E5-0234-427D-8D5B-EDD41BAEAC4E}" destId="{56543F57-4138-4D3C-9AC8-CEF7BBBA247C}" srcOrd="0" destOrd="0" presId="urn:microsoft.com/office/officeart/2005/8/layout/bProcess2"/>
    <dgm:cxn modelId="{B30D3A18-0222-4FF7-A235-AAB077DED22E}" srcId="{39785042-C9E8-4A66-9A77-B4FC1E433820}" destId="{64FE01EE-AA48-431C-871B-370E2AC9C798}" srcOrd="5" destOrd="0" parTransId="{0138231E-BC3B-4671-88FE-A79D92B64D3D}" sibTransId="{4F3E8A82-E70F-4DCA-87E1-C2B123A6CD73}"/>
    <dgm:cxn modelId="{FE0AE962-A079-4ACF-B4FD-A4F73FE0095E}" type="presOf" srcId="{BFECA77E-B138-46AC-A5EE-C97EC3ED6FEE}" destId="{F4CDF7FF-77BE-4B14-B620-E1BDEAE19E06}" srcOrd="0" destOrd="0" presId="urn:microsoft.com/office/officeart/2005/8/layout/bProcess2"/>
    <dgm:cxn modelId="{DE89BD42-CD8A-4E5A-91BE-49493FC5044A}" type="presOf" srcId="{39785042-C9E8-4A66-9A77-B4FC1E433820}" destId="{0A06933B-8564-4CF3-8149-5C67314FD388}" srcOrd="0" destOrd="0" presId="urn:microsoft.com/office/officeart/2005/8/layout/bProcess2"/>
    <dgm:cxn modelId="{55B4B4A2-0FE2-414B-B7AD-0C837EC03193}" type="presParOf" srcId="{0A06933B-8564-4CF3-8149-5C67314FD388}" destId="{E5BA500D-2501-45F9-8DAF-2FC88C535E1C}" srcOrd="0" destOrd="0" presId="urn:microsoft.com/office/officeart/2005/8/layout/bProcess2"/>
    <dgm:cxn modelId="{ACCA5639-C2BA-4815-A02A-B19EB0A287B6}" type="presParOf" srcId="{0A06933B-8564-4CF3-8149-5C67314FD388}" destId="{42A834C3-5A61-4410-968A-88A3E0F1C56D}" srcOrd="1" destOrd="0" presId="urn:microsoft.com/office/officeart/2005/8/layout/bProcess2"/>
    <dgm:cxn modelId="{A943393A-C4C2-4105-9492-FDB475AD0FE8}" type="presParOf" srcId="{0A06933B-8564-4CF3-8149-5C67314FD388}" destId="{2F240A1B-EE3A-417C-B25C-3620FAE59B66}" srcOrd="2" destOrd="0" presId="urn:microsoft.com/office/officeart/2005/8/layout/bProcess2"/>
    <dgm:cxn modelId="{744E59C0-48CA-489A-A53F-A81CA08E3FEE}" type="presParOf" srcId="{2F240A1B-EE3A-417C-B25C-3620FAE59B66}" destId="{339F59D5-1299-4AAD-B618-F0F0AA75D8CE}" srcOrd="0" destOrd="0" presId="urn:microsoft.com/office/officeart/2005/8/layout/bProcess2"/>
    <dgm:cxn modelId="{658D26DF-6978-4338-949D-E8800F089DB2}" type="presParOf" srcId="{2F240A1B-EE3A-417C-B25C-3620FAE59B66}" destId="{F4CDF7FF-77BE-4B14-B620-E1BDEAE19E06}" srcOrd="1" destOrd="0" presId="urn:microsoft.com/office/officeart/2005/8/layout/bProcess2"/>
    <dgm:cxn modelId="{52F30575-6100-443B-AD95-F93BC2F1823A}" type="presParOf" srcId="{0A06933B-8564-4CF3-8149-5C67314FD388}" destId="{56543F57-4138-4D3C-9AC8-CEF7BBBA247C}" srcOrd="3" destOrd="0" presId="urn:microsoft.com/office/officeart/2005/8/layout/bProcess2"/>
    <dgm:cxn modelId="{00DA8AB7-0274-478B-B59C-E76366AE3FD5}" type="presParOf" srcId="{0A06933B-8564-4CF3-8149-5C67314FD388}" destId="{0FF73AAF-C25D-461F-9742-DEAC20FEF72F}" srcOrd="4" destOrd="0" presId="urn:microsoft.com/office/officeart/2005/8/layout/bProcess2"/>
    <dgm:cxn modelId="{EA67DE3E-9938-47D5-8587-158FC735C246}" type="presParOf" srcId="{0FF73AAF-C25D-461F-9742-DEAC20FEF72F}" destId="{F9868FF9-0B3C-4876-A1CA-2ACD91A97F5A}" srcOrd="0" destOrd="0" presId="urn:microsoft.com/office/officeart/2005/8/layout/bProcess2"/>
    <dgm:cxn modelId="{D1602472-92C8-4E14-9BBD-276A5ADBC7C5}" type="presParOf" srcId="{0FF73AAF-C25D-461F-9742-DEAC20FEF72F}" destId="{4D3C82BB-D7CD-4431-89D0-F794823C8062}" srcOrd="1" destOrd="0" presId="urn:microsoft.com/office/officeart/2005/8/layout/bProcess2"/>
    <dgm:cxn modelId="{BE2A6F92-7B1F-44FC-8CF3-EF677266E6B8}" type="presParOf" srcId="{0A06933B-8564-4CF3-8149-5C67314FD388}" destId="{7B27D571-3171-45F3-A16B-29EAB31E093E}" srcOrd="5" destOrd="0" presId="urn:microsoft.com/office/officeart/2005/8/layout/bProcess2"/>
    <dgm:cxn modelId="{99FF555C-3934-4837-A2AE-53425F461195}" type="presParOf" srcId="{0A06933B-8564-4CF3-8149-5C67314FD388}" destId="{9FD6AD0B-5094-4F8B-8AF0-F5BF678499CD}" srcOrd="6" destOrd="0" presId="urn:microsoft.com/office/officeart/2005/8/layout/bProcess2"/>
    <dgm:cxn modelId="{027A0595-9791-430C-80B8-4A39E08833D3}" type="presParOf" srcId="{9FD6AD0B-5094-4F8B-8AF0-F5BF678499CD}" destId="{62B0B84B-5181-48A4-B680-1DC172080EC9}" srcOrd="0" destOrd="0" presId="urn:microsoft.com/office/officeart/2005/8/layout/bProcess2"/>
    <dgm:cxn modelId="{11CFD1BC-F561-46BB-8329-612946A34798}" type="presParOf" srcId="{9FD6AD0B-5094-4F8B-8AF0-F5BF678499CD}" destId="{7140E269-5F24-4F55-9E2A-199E608C072A}" srcOrd="1" destOrd="0" presId="urn:microsoft.com/office/officeart/2005/8/layout/bProcess2"/>
    <dgm:cxn modelId="{CB4C58FA-66B0-4085-A6CD-F101B7F900F9}" type="presParOf" srcId="{0A06933B-8564-4CF3-8149-5C67314FD388}" destId="{7F94EBAF-B762-42F2-8EC4-44E5A7CAD1CA}" srcOrd="7" destOrd="0" presId="urn:microsoft.com/office/officeart/2005/8/layout/bProcess2"/>
    <dgm:cxn modelId="{DA84644B-ACF5-4BBE-AE45-D4F597957933}" type="presParOf" srcId="{0A06933B-8564-4CF3-8149-5C67314FD388}" destId="{DED12CCC-F04D-4874-AF5A-D4DCC695ADAD}" srcOrd="8" destOrd="0" presId="urn:microsoft.com/office/officeart/2005/8/layout/bProcess2"/>
    <dgm:cxn modelId="{529D5C04-154E-425F-A51B-D2B022363099}" type="presParOf" srcId="{DED12CCC-F04D-4874-AF5A-D4DCC695ADAD}" destId="{4D8172D3-7DF7-4B1D-ADF4-B7A7380A8B2A}" srcOrd="0" destOrd="0" presId="urn:microsoft.com/office/officeart/2005/8/layout/bProcess2"/>
    <dgm:cxn modelId="{BFBBC3F1-1EFD-4AA5-908E-30657D12BE47}" type="presParOf" srcId="{DED12CCC-F04D-4874-AF5A-D4DCC695ADAD}" destId="{2C55F4B2-C0E5-44D9-9A46-C8173069A7A6}" srcOrd="1" destOrd="0" presId="urn:microsoft.com/office/officeart/2005/8/layout/bProcess2"/>
    <dgm:cxn modelId="{4B847399-647C-4595-81ED-8C3223D324D8}" type="presParOf" srcId="{0A06933B-8564-4CF3-8149-5C67314FD388}" destId="{DE75C5BE-B836-497D-AC59-8D8B34BD0E32}" srcOrd="9" destOrd="0" presId="urn:microsoft.com/office/officeart/2005/8/layout/bProcess2"/>
    <dgm:cxn modelId="{57A67811-798D-4390-9009-432C4BEF4516}" type="presParOf" srcId="{0A06933B-8564-4CF3-8149-5C67314FD388}" destId="{7FE820AF-DE0D-4212-B04D-5DDD0147ED46}" srcOrd="10" destOrd="0" presId="urn:microsoft.com/office/officeart/2005/8/layout/bProcess2"/>
    <dgm:cxn modelId="{4911A364-5A84-43C2-8872-5CE71FA153FE}" type="presParOf" srcId="{7FE820AF-DE0D-4212-B04D-5DDD0147ED46}" destId="{B7D40EDF-5567-4A50-8C82-EF5342198081}" srcOrd="0" destOrd="0" presId="urn:microsoft.com/office/officeart/2005/8/layout/bProcess2"/>
    <dgm:cxn modelId="{1F0F0BF6-B853-49F5-8186-1F88A601A576}" type="presParOf" srcId="{7FE820AF-DE0D-4212-B04D-5DDD0147ED46}" destId="{30FE9597-AC35-4ACD-A1C9-DD5587227F2E}" srcOrd="1" destOrd="0" presId="urn:microsoft.com/office/officeart/2005/8/layout/bProcess2"/>
    <dgm:cxn modelId="{4D0EE555-D30E-43BC-A541-2C578A936BE3}" type="presParOf" srcId="{0A06933B-8564-4CF3-8149-5C67314FD388}" destId="{CF4647EE-EB56-4E03-800E-3E8478745990}" srcOrd="11" destOrd="0" presId="urn:microsoft.com/office/officeart/2005/8/layout/bProcess2"/>
    <dgm:cxn modelId="{2ED3AE1E-AC6D-453C-9C48-F9CF80E1E297}" type="presParOf" srcId="{0A06933B-8564-4CF3-8149-5C67314FD388}" destId="{2E280427-CF44-4B1D-B888-EF46D8E11190}" srcOrd="12" destOrd="0" presId="urn:microsoft.com/office/officeart/2005/8/layout/bProcess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785042-C9E8-4A66-9A77-B4FC1E433820}" type="doc">
      <dgm:prSet loTypeId="urn:microsoft.com/office/officeart/2005/8/layout/bProcess2" loCatId="process" qsTypeId="urn:microsoft.com/office/officeart/2005/8/quickstyle/simple5" qsCatId="simple" csTypeId="urn:microsoft.com/office/officeart/2005/8/colors/colorful5" csCatId="colorful" phldr="1"/>
      <dgm:spPr/>
      <dgm:t>
        <a:bodyPr/>
        <a:lstStyle/>
        <a:p>
          <a:endParaRPr lang="en-GB"/>
        </a:p>
      </dgm:t>
    </dgm:pt>
    <dgm:pt modelId="{DCD6C8DD-02E6-4AA2-A15A-452BA0E36879}">
      <dgm:prSet phldrT="[Texto]" custT="1"/>
      <dgm:spPr/>
      <dgm:t>
        <a:bodyPr/>
        <a:lstStyle/>
        <a:p>
          <a:r>
            <a:rPr lang="lv-LV" sz="1700" b="1" dirty="0" smtClean="0">
              <a:solidFill>
                <a:schemeClr val="tx1"/>
              </a:solidFill>
              <a:latin typeface="+mn-lt"/>
            </a:rPr>
            <a:t>Darba plānošana un komandas vadība</a:t>
          </a:r>
          <a:endParaRPr lang="en-GB" sz="1700" b="1" dirty="0">
            <a:solidFill>
              <a:schemeClr val="tx1"/>
            </a:solidFill>
            <a:latin typeface="+mn-lt"/>
          </a:endParaRPr>
        </a:p>
      </dgm:t>
    </dgm:pt>
    <dgm:pt modelId="{6BC4F974-18DE-4ECE-9359-C3A84B0AC738}" type="parTrans" cxnId="{0B781C10-1CFA-47AD-86F2-6B8016B9C343}">
      <dgm:prSet/>
      <dgm:spPr/>
      <dgm:t>
        <a:bodyPr/>
        <a:lstStyle/>
        <a:p>
          <a:endParaRPr lang="en-GB" b="1">
            <a:solidFill>
              <a:schemeClr val="tx1"/>
            </a:solidFill>
          </a:endParaRPr>
        </a:p>
      </dgm:t>
    </dgm:pt>
    <dgm:pt modelId="{71C76DB7-0341-4ABE-A6B0-928345DC08BB}" type="sibTrans" cxnId="{0B781C10-1CFA-47AD-86F2-6B8016B9C343}">
      <dgm:prSet/>
      <dgm:spPr/>
      <dgm:t>
        <a:bodyPr/>
        <a:lstStyle/>
        <a:p>
          <a:endParaRPr lang="en-GB" b="1">
            <a:solidFill>
              <a:schemeClr val="tx1"/>
            </a:solidFill>
          </a:endParaRPr>
        </a:p>
      </dgm:t>
    </dgm:pt>
    <dgm:pt modelId="{BFECA77E-B138-46AC-A5EE-C97EC3ED6FEE}">
      <dgm:prSet phldrT="[Texto]" custT="1"/>
      <dgm:spPr/>
      <dgm:t>
        <a:bodyPr/>
        <a:lstStyle/>
        <a:p>
          <a:r>
            <a:rPr lang="lv-LV" sz="1700" b="1" kern="1200" dirty="0" smtClean="0">
              <a:solidFill>
                <a:schemeClr val="tx1"/>
              </a:solidFill>
              <a:latin typeface="Speak Pro" panose="020F0502020204030204"/>
              <a:ea typeface="+mn-ea"/>
              <a:cs typeface="+mn-cs"/>
            </a:rPr>
            <a:t>Ergonomika un darba drošība</a:t>
          </a:r>
          <a:endParaRPr lang="en-GB" sz="1700" b="1" kern="1200" noProof="0" dirty="0">
            <a:solidFill>
              <a:schemeClr val="tx1"/>
            </a:solidFill>
            <a:latin typeface="Speak Pro" panose="020F0502020204030204"/>
            <a:ea typeface="+mn-ea"/>
            <a:cs typeface="+mn-cs"/>
          </a:endParaRPr>
        </a:p>
      </dgm:t>
    </dgm:pt>
    <dgm:pt modelId="{8A8A46A9-2AAD-4E46-8870-B07D320011AF}" type="parTrans" cxnId="{73D7F859-78A7-4914-BEA4-5187562FD0CF}">
      <dgm:prSet/>
      <dgm:spPr/>
      <dgm:t>
        <a:bodyPr/>
        <a:lstStyle/>
        <a:p>
          <a:endParaRPr lang="en-GB" b="1">
            <a:solidFill>
              <a:schemeClr val="tx1"/>
            </a:solidFill>
          </a:endParaRPr>
        </a:p>
      </dgm:t>
    </dgm:pt>
    <dgm:pt modelId="{2FA833E5-0234-427D-8D5B-EDD41BAEAC4E}" type="sibTrans" cxnId="{73D7F859-78A7-4914-BEA4-5187562FD0CF}">
      <dgm:prSet/>
      <dgm:spPr/>
      <dgm:t>
        <a:bodyPr/>
        <a:lstStyle/>
        <a:p>
          <a:endParaRPr lang="en-GB" b="1">
            <a:solidFill>
              <a:schemeClr val="tx1"/>
            </a:solidFill>
          </a:endParaRPr>
        </a:p>
      </dgm:t>
    </dgm:pt>
    <dgm:pt modelId="{07B5F820-F599-486C-8F99-C12F597615C6}">
      <dgm:prSet phldrT="[Texto]" custT="1"/>
      <dgm:spPr/>
      <dgm:t>
        <a:bodyPr/>
        <a:lstStyle/>
        <a:p>
          <a:r>
            <a:rPr lang="lv-LV" sz="1600" b="1" noProof="0" dirty="0" smtClean="0">
              <a:solidFill>
                <a:schemeClr val="tx1"/>
              </a:solidFill>
            </a:rPr>
            <a:t>Transportēšanas un uzglabāšanas vadlīnijas</a:t>
          </a:r>
          <a:endParaRPr lang="en-GB" sz="1600" b="1" noProof="0" dirty="0">
            <a:solidFill>
              <a:schemeClr val="tx1"/>
            </a:solidFill>
          </a:endParaRPr>
        </a:p>
      </dgm:t>
    </dgm:pt>
    <dgm:pt modelId="{5816B71F-316E-4C47-9D75-1C3D402C3702}" type="parTrans" cxnId="{F93CC314-1B50-4237-8E4D-3B0B77D846F9}">
      <dgm:prSet/>
      <dgm:spPr/>
      <dgm:t>
        <a:bodyPr/>
        <a:lstStyle/>
        <a:p>
          <a:endParaRPr lang="en-GB" b="1">
            <a:solidFill>
              <a:schemeClr val="tx1"/>
            </a:solidFill>
          </a:endParaRPr>
        </a:p>
      </dgm:t>
    </dgm:pt>
    <dgm:pt modelId="{89A1E9A7-EAFD-4FA5-957C-2513F36B9329}" type="sibTrans" cxnId="{F93CC314-1B50-4237-8E4D-3B0B77D846F9}">
      <dgm:prSet/>
      <dgm:spPr/>
      <dgm:t>
        <a:bodyPr/>
        <a:lstStyle/>
        <a:p>
          <a:endParaRPr lang="en-GB" b="1">
            <a:solidFill>
              <a:schemeClr val="tx1"/>
            </a:solidFill>
          </a:endParaRPr>
        </a:p>
      </dgm:t>
    </dgm:pt>
    <dgm:pt modelId="{0D0FD8FB-9FF9-433D-ACD8-B48EFEAB4216}">
      <dgm:prSet phldrT="[Texto]" custT="1"/>
      <dgm:spPr/>
      <dgm:t>
        <a:bodyPr/>
        <a:lstStyle/>
        <a:p>
          <a:r>
            <a:rPr lang="lv-LV" sz="1600" b="1" kern="1200" dirty="0" smtClean="0">
              <a:solidFill>
                <a:schemeClr val="tx1"/>
              </a:solidFill>
              <a:latin typeface="Speak Pro" panose="020F0502020204030204"/>
              <a:ea typeface="+mn-ea"/>
              <a:cs typeface="+mn-cs"/>
            </a:rPr>
            <a:t>Arhitektūras dizains</a:t>
          </a:r>
          <a:endParaRPr lang="en-GB" sz="1600" b="1" kern="1200" noProof="0" dirty="0">
            <a:solidFill>
              <a:schemeClr val="tx1"/>
            </a:solidFill>
            <a:latin typeface="Speak Pro" panose="020F0502020204030204"/>
            <a:ea typeface="+mn-ea"/>
            <a:cs typeface="+mn-cs"/>
          </a:endParaRPr>
        </a:p>
      </dgm:t>
    </dgm:pt>
    <dgm:pt modelId="{3C091E86-A20C-4C14-A35B-0EC76473B847}" type="parTrans" cxnId="{DC96AB8F-0BD4-474F-9ECA-D8EDA34067E5}">
      <dgm:prSet/>
      <dgm:spPr/>
      <dgm:t>
        <a:bodyPr/>
        <a:lstStyle/>
        <a:p>
          <a:endParaRPr lang="en-GB" b="1">
            <a:solidFill>
              <a:schemeClr val="tx1"/>
            </a:solidFill>
          </a:endParaRPr>
        </a:p>
      </dgm:t>
    </dgm:pt>
    <dgm:pt modelId="{EAE8DC86-6B9C-4836-A8BA-4CAE8DB7D897}" type="sibTrans" cxnId="{DC96AB8F-0BD4-474F-9ECA-D8EDA34067E5}">
      <dgm:prSet/>
      <dgm:spPr/>
      <dgm:t>
        <a:bodyPr/>
        <a:lstStyle/>
        <a:p>
          <a:endParaRPr lang="en-GB" b="1">
            <a:solidFill>
              <a:schemeClr val="tx1"/>
            </a:solidFill>
          </a:endParaRPr>
        </a:p>
      </dgm:t>
    </dgm:pt>
    <dgm:pt modelId="{3231FA36-DF96-4E96-BA95-8F9348145EA6}">
      <dgm:prSet phldrT="[Texto]" custT="1"/>
      <dgm:spPr/>
      <dgm:t>
        <a:bodyPr/>
        <a:lstStyle/>
        <a:p>
          <a:r>
            <a:rPr lang="lv-LV" sz="1600" b="1" kern="1200" dirty="0" smtClean="0">
              <a:solidFill>
                <a:schemeClr val="tx1"/>
              </a:solidFill>
              <a:latin typeface="Speak Pro" panose="020F0502020204030204"/>
              <a:ea typeface="+mn-ea"/>
              <a:cs typeface="+mn-cs"/>
            </a:rPr>
            <a:t>Tvaika barjera</a:t>
          </a:r>
          <a:endParaRPr lang="en-GB" sz="1600" b="1" kern="1200" noProof="0" dirty="0">
            <a:solidFill>
              <a:schemeClr val="tx1"/>
            </a:solidFill>
            <a:latin typeface="Speak Pro" panose="020F0502020204030204"/>
            <a:ea typeface="+mn-ea"/>
            <a:cs typeface="+mn-cs"/>
          </a:endParaRPr>
        </a:p>
      </dgm:t>
    </dgm:pt>
    <dgm:pt modelId="{0C3A97B1-ACF2-4D2C-BEB8-AE4D05C72B40}" type="parTrans" cxnId="{8F29253F-D162-4814-AF4F-439AC1FE4133}">
      <dgm:prSet/>
      <dgm:spPr/>
      <dgm:t>
        <a:bodyPr/>
        <a:lstStyle/>
        <a:p>
          <a:endParaRPr lang="en-GB" b="1">
            <a:solidFill>
              <a:schemeClr val="tx1"/>
            </a:solidFill>
          </a:endParaRPr>
        </a:p>
      </dgm:t>
    </dgm:pt>
    <dgm:pt modelId="{D0AB2656-4FFE-47F7-BC6A-94936AF78F66}" type="sibTrans" cxnId="{8F29253F-D162-4814-AF4F-439AC1FE4133}">
      <dgm:prSet/>
      <dgm:spPr/>
      <dgm:t>
        <a:bodyPr/>
        <a:lstStyle/>
        <a:p>
          <a:endParaRPr lang="en-GB" b="1">
            <a:solidFill>
              <a:schemeClr val="tx1"/>
            </a:solidFill>
          </a:endParaRPr>
        </a:p>
      </dgm:t>
    </dgm:pt>
    <dgm:pt modelId="{64FE01EE-AA48-431C-871B-370E2AC9C798}">
      <dgm:prSet phldrT="[Texto]" custT="1"/>
      <dgm:spPr/>
      <dgm:t>
        <a:bodyPr/>
        <a:lstStyle/>
        <a:p>
          <a:r>
            <a:rPr lang="lv-LV" sz="1600" b="1" kern="1200" noProof="0" dirty="0" smtClean="0">
              <a:solidFill>
                <a:schemeClr val="tx1"/>
              </a:solidFill>
              <a:latin typeface="Speak Pro" panose="020F0502020204030204"/>
              <a:ea typeface="+mn-ea"/>
              <a:cs typeface="+mn-cs"/>
            </a:rPr>
            <a:t>Koka ēku ugunsdrošība</a:t>
          </a:r>
          <a:endParaRPr lang="en-GB" sz="1600" b="1" kern="1200" noProof="0" dirty="0">
            <a:solidFill>
              <a:schemeClr val="tx1"/>
            </a:solidFill>
            <a:latin typeface="Speak Pro" panose="020F0502020204030204"/>
            <a:ea typeface="+mn-ea"/>
            <a:cs typeface="+mn-cs"/>
          </a:endParaRPr>
        </a:p>
      </dgm:t>
    </dgm:pt>
    <dgm:pt modelId="{0138231E-BC3B-4671-88FE-A79D92B64D3D}" type="parTrans" cxnId="{B30D3A18-0222-4FF7-A235-AAB077DED22E}">
      <dgm:prSet/>
      <dgm:spPr/>
      <dgm:t>
        <a:bodyPr/>
        <a:lstStyle/>
        <a:p>
          <a:endParaRPr lang="en-GB" b="1">
            <a:solidFill>
              <a:schemeClr val="tx1"/>
            </a:solidFill>
          </a:endParaRPr>
        </a:p>
      </dgm:t>
    </dgm:pt>
    <dgm:pt modelId="{4F3E8A82-E70F-4DCA-87E1-C2B123A6CD73}" type="sibTrans" cxnId="{B30D3A18-0222-4FF7-A235-AAB077DED22E}">
      <dgm:prSet/>
      <dgm:spPr/>
      <dgm:t>
        <a:bodyPr/>
        <a:lstStyle/>
        <a:p>
          <a:endParaRPr lang="en-GB" b="1">
            <a:solidFill>
              <a:schemeClr val="tx1"/>
            </a:solidFill>
          </a:endParaRPr>
        </a:p>
      </dgm:t>
    </dgm:pt>
    <dgm:pt modelId="{0E0D458D-B203-4580-BC2E-61FB594885D6}">
      <dgm:prSet phldrT="[Texto]" custT="1"/>
      <dgm:spPr/>
      <dgm:t>
        <a:bodyPr/>
        <a:lstStyle/>
        <a:p>
          <a:r>
            <a:rPr lang="lv-LV" sz="1600" b="1" kern="1200" dirty="0" smtClean="0">
              <a:solidFill>
                <a:schemeClr val="tx1"/>
              </a:solidFill>
              <a:latin typeface="Speak Pro" panose="020F0502020204030204"/>
              <a:ea typeface="+mn-ea"/>
              <a:cs typeface="+mn-cs"/>
            </a:rPr>
            <a:t>Siltumizolācijas materiāli</a:t>
          </a:r>
          <a:endParaRPr lang="en-GB" sz="1600" b="1" kern="1200" noProof="0" dirty="0">
            <a:solidFill>
              <a:schemeClr val="tx1"/>
            </a:solidFill>
            <a:latin typeface="Speak Pro" panose="020F0502020204030204"/>
            <a:ea typeface="+mn-ea"/>
            <a:cs typeface="+mn-cs"/>
          </a:endParaRPr>
        </a:p>
      </dgm:t>
    </dgm:pt>
    <dgm:pt modelId="{F3A11C56-2274-433C-B047-A06B7159771C}" type="parTrans" cxnId="{FB578294-15E9-42F3-B131-E21FAB7B16C7}">
      <dgm:prSet/>
      <dgm:spPr/>
      <dgm:t>
        <a:bodyPr/>
        <a:lstStyle/>
        <a:p>
          <a:endParaRPr lang="en-GB" b="1">
            <a:solidFill>
              <a:schemeClr val="tx1"/>
            </a:solidFill>
          </a:endParaRPr>
        </a:p>
      </dgm:t>
    </dgm:pt>
    <dgm:pt modelId="{5A8822B0-A64D-4FCA-AA39-007400E9E8AA}" type="sibTrans" cxnId="{FB578294-15E9-42F3-B131-E21FAB7B16C7}">
      <dgm:prSet/>
      <dgm:spPr/>
      <dgm:t>
        <a:bodyPr/>
        <a:lstStyle/>
        <a:p>
          <a:endParaRPr lang="en-GB" b="1">
            <a:solidFill>
              <a:schemeClr val="tx1"/>
            </a:solidFill>
          </a:endParaRPr>
        </a:p>
      </dgm:t>
    </dgm:pt>
    <dgm:pt modelId="{0A06933B-8564-4CF3-8149-5C67314FD388}" type="pres">
      <dgm:prSet presAssocID="{39785042-C9E8-4A66-9A77-B4FC1E433820}" presName="diagram" presStyleCnt="0">
        <dgm:presLayoutVars>
          <dgm:dir/>
          <dgm:resizeHandles/>
        </dgm:presLayoutVars>
      </dgm:prSet>
      <dgm:spPr/>
      <dgm:t>
        <a:bodyPr/>
        <a:lstStyle/>
        <a:p>
          <a:endParaRPr lang="en-US"/>
        </a:p>
      </dgm:t>
    </dgm:pt>
    <dgm:pt modelId="{E5BA500D-2501-45F9-8DAF-2FC88C535E1C}" type="pres">
      <dgm:prSet presAssocID="{DCD6C8DD-02E6-4AA2-A15A-452BA0E36879}" presName="firstNode" presStyleLbl="node1" presStyleIdx="0" presStyleCnt="7" custScaleX="94631" custScaleY="78187" custLinFactNeighborX="-36122" custLinFactNeighborY="6479">
        <dgm:presLayoutVars>
          <dgm:bulletEnabled val="1"/>
        </dgm:presLayoutVars>
      </dgm:prSet>
      <dgm:spPr/>
      <dgm:t>
        <a:bodyPr/>
        <a:lstStyle/>
        <a:p>
          <a:endParaRPr lang="en-US"/>
        </a:p>
      </dgm:t>
    </dgm:pt>
    <dgm:pt modelId="{42A834C3-5A61-4410-968A-88A3E0F1C56D}" type="pres">
      <dgm:prSet presAssocID="{71C76DB7-0341-4ABE-A6B0-928345DC08BB}" presName="sibTrans" presStyleLbl="sibTrans2D1" presStyleIdx="0" presStyleCnt="6"/>
      <dgm:spPr/>
      <dgm:t>
        <a:bodyPr/>
        <a:lstStyle/>
        <a:p>
          <a:endParaRPr lang="en-US"/>
        </a:p>
      </dgm:t>
    </dgm:pt>
    <dgm:pt modelId="{2F240A1B-EE3A-417C-B25C-3620FAE59B66}" type="pres">
      <dgm:prSet presAssocID="{BFECA77E-B138-46AC-A5EE-C97EC3ED6FEE}" presName="middleNode" presStyleCnt="0"/>
      <dgm:spPr/>
    </dgm:pt>
    <dgm:pt modelId="{339F59D5-1299-4AAD-B618-F0F0AA75D8CE}" type="pres">
      <dgm:prSet presAssocID="{BFECA77E-B138-46AC-A5EE-C97EC3ED6FEE}" presName="padding" presStyleLbl="node1" presStyleIdx="0" presStyleCnt="7"/>
      <dgm:spPr/>
    </dgm:pt>
    <dgm:pt modelId="{F4CDF7FF-77BE-4B14-B620-E1BDEAE19E06}" type="pres">
      <dgm:prSet presAssocID="{BFECA77E-B138-46AC-A5EE-C97EC3ED6FEE}" presName="shape" presStyleLbl="node1" presStyleIdx="1" presStyleCnt="7" custScaleX="123060" custScaleY="106610" custLinFactNeighborX="86309" custLinFactNeighborY="-88767">
        <dgm:presLayoutVars>
          <dgm:bulletEnabled val="1"/>
        </dgm:presLayoutVars>
      </dgm:prSet>
      <dgm:spPr/>
      <dgm:t>
        <a:bodyPr/>
        <a:lstStyle/>
        <a:p>
          <a:endParaRPr lang="en-US"/>
        </a:p>
      </dgm:t>
    </dgm:pt>
    <dgm:pt modelId="{56543F57-4138-4D3C-9AC8-CEF7BBBA247C}" type="pres">
      <dgm:prSet presAssocID="{2FA833E5-0234-427D-8D5B-EDD41BAEAC4E}" presName="sibTrans" presStyleLbl="sibTrans2D1" presStyleIdx="1" presStyleCnt="6"/>
      <dgm:spPr/>
      <dgm:t>
        <a:bodyPr/>
        <a:lstStyle/>
        <a:p>
          <a:endParaRPr lang="en-US"/>
        </a:p>
      </dgm:t>
    </dgm:pt>
    <dgm:pt modelId="{0FF73AAF-C25D-461F-9742-DEAC20FEF72F}" type="pres">
      <dgm:prSet presAssocID="{07B5F820-F599-486C-8F99-C12F597615C6}" presName="middleNode" presStyleCnt="0"/>
      <dgm:spPr/>
    </dgm:pt>
    <dgm:pt modelId="{F9868FF9-0B3C-4876-A1CA-2ACD91A97F5A}" type="pres">
      <dgm:prSet presAssocID="{07B5F820-F599-486C-8F99-C12F597615C6}" presName="padding" presStyleLbl="node1" presStyleIdx="1" presStyleCnt="7"/>
      <dgm:spPr/>
    </dgm:pt>
    <dgm:pt modelId="{4D3C82BB-D7CD-4431-89D0-F794823C8062}" type="pres">
      <dgm:prSet presAssocID="{07B5F820-F599-486C-8F99-C12F597615C6}" presName="shape" presStyleLbl="node1" presStyleIdx="2" presStyleCnt="7" custScaleX="153136" custScaleY="139531" custLinFactNeighborX="20238" custLinFactNeighborY="-31759">
        <dgm:presLayoutVars>
          <dgm:bulletEnabled val="1"/>
        </dgm:presLayoutVars>
      </dgm:prSet>
      <dgm:spPr/>
      <dgm:t>
        <a:bodyPr/>
        <a:lstStyle/>
        <a:p>
          <a:endParaRPr lang="en-US"/>
        </a:p>
      </dgm:t>
    </dgm:pt>
    <dgm:pt modelId="{7B27D571-3171-45F3-A16B-29EAB31E093E}" type="pres">
      <dgm:prSet presAssocID="{89A1E9A7-EAFD-4FA5-957C-2513F36B9329}" presName="sibTrans" presStyleLbl="sibTrans2D1" presStyleIdx="2" presStyleCnt="6"/>
      <dgm:spPr/>
      <dgm:t>
        <a:bodyPr/>
        <a:lstStyle/>
        <a:p>
          <a:endParaRPr lang="en-US"/>
        </a:p>
      </dgm:t>
    </dgm:pt>
    <dgm:pt modelId="{9FD6AD0B-5094-4F8B-8AF0-F5BF678499CD}" type="pres">
      <dgm:prSet presAssocID="{0D0FD8FB-9FF9-433D-ACD8-B48EFEAB4216}" presName="middleNode" presStyleCnt="0"/>
      <dgm:spPr/>
    </dgm:pt>
    <dgm:pt modelId="{62B0B84B-5181-48A4-B680-1DC172080EC9}" type="pres">
      <dgm:prSet presAssocID="{0D0FD8FB-9FF9-433D-ACD8-B48EFEAB4216}" presName="padding" presStyleLbl="node1" presStyleIdx="2" presStyleCnt="7"/>
      <dgm:spPr/>
    </dgm:pt>
    <dgm:pt modelId="{7140E269-5F24-4F55-9E2A-199E608C072A}" type="pres">
      <dgm:prSet presAssocID="{0D0FD8FB-9FF9-433D-ACD8-B48EFEAB4216}" presName="shape" presStyleLbl="node1" presStyleIdx="3" presStyleCnt="7" custScaleX="123488" custScaleY="107967" custLinFactNeighborX="73151" custLinFactNeighborY="7745">
        <dgm:presLayoutVars>
          <dgm:bulletEnabled val="1"/>
        </dgm:presLayoutVars>
      </dgm:prSet>
      <dgm:spPr/>
      <dgm:t>
        <a:bodyPr/>
        <a:lstStyle/>
        <a:p>
          <a:endParaRPr lang="en-US"/>
        </a:p>
      </dgm:t>
    </dgm:pt>
    <dgm:pt modelId="{7F94EBAF-B762-42F2-8EC4-44E5A7CAD1CA}" type="pres">
      <dgm:prSet presAssocID="{EAE8DC86-6B9C-4836-A8BA-4CAE8DB7D897}" presName="sibTrans" presStyleLbl="sibTrans2D1" presStyleIdx="3" presStyleCnt="6"/>
      <dgm:spPr/>
      <dgm:t>
        <a:bodyPr/>
        <a:lstStyle/>
        <a:p>
          <a:endParaRPr lang="en-US"/>
        </a:p>
      </dgm:t>
    </dgm:pt>
    <dgm:pt modelId="{DED12CCC-F04D-4874-AF5A-D4DCC695ADAD}" type="pres">
      <dgm:prSet presAssocID="{3231FA36-DF96-4E96-BA95-8F9348145EA6}" presName="middleNode" presStyleCnt="0"/>
      <dgm:spPr/>
    </dgm:pt>
    <dgm:pt modelId="{4D8172D3-7DF7-4B1D-ADF4-B7A7380A8B2A}" type="pres">
      <dgm:prSet presAssocID="{3231FA36-DF96-4E96-BA95-8F9348145EA6}" presName="padding" presStyleLbl="node1" presStyleIdx="3" presStyleCnt="7"/>
      <dgm:spPr/>
    </dgm:pt>
    <dgm:pt modelId="{2C55F4B2-C0E5-44D9-9A46-C8173069A7A6}" type="pres">
      <dgm:prSet presAssocID="{3231FA36-DF96-4E96-BA95-8F9348145EA6}" presName="shape" presStyleLbl="node1" presStyleIdx="4" presStyleCnt="7" custScaleX="110647" custScaleY="92655" custLinFactNeighborX="4028" custLinFactNeighborY="31106">
        <dgm:presLayoutVars>
          <dgm:bulletEnabled val="1"/>
        </dgm:presLayoutVars>
      </dgm:prSet>
      <dgm:spPr/>
      <dgm:t>
        <a:bodyPr/>
        <a:lstStyle/>
        <a:p>
          <a:endParaRPr lang="en-US"/>
        </a:p>
      </dgm:t>
    </dgm:pt>
    <dgm:pt modelId="{DE75C5BE-B836-497D-AC59-8D8B34BD0E32}" type="pres">
      <dgm:prSet presAssocID="{D0AB2656-4FFE-47F7-BC6A-94936AF78F66}" presName="sibTrans" presStyleLbl="sibTrans2D1" presStyleIdx="4" presStyleCnt="6"/>
      <dgm:spPr/>
      <dgm:t>
        <a:bodyPr/>
        <a:lstStyle/>
        <a:p>
          <a:endParaRPr lang="en-US"/>
        </a:p>
      </dgm:t>
    </dgm:pt>
    <dgm:pt modelId="{7FE820AF-DE0D-4212-B04D-5DDD0147ED46}" type="pres">
      <dgm:prSet presAssocID="{64FE01EE-AA48-431C-871B-370E2AC9C798}" presName="middleNode" presStyleCnt="0"/>
      <dgm:spPr/>
    </dgm:pt>
    <dgm:pt modelId="{B7D40EDF-5567-4A50-8C82-EF5342198081}" type="pres">
      <dgm:prSet presAssocID="{64FE01EE-AA48-431C-871B-370E2AC9C798}" presName="padding" presStyleLbl="node1" presStyleIdx="4" presStyleCnt="7"/>
      <dgm:spPr/>
    </dgm:pt>
    <dgm:pt modelId="{30FE9597-AC35-4ACD-A1C9-DD5587227F2E}" type="pres">
      <dgm:prSet presAssocID="{64FE01EE-AA48-431C-871B-370E2AC9C798}" presName="shape" presStyleLbl="node1" presStyleIdx="5" presStyleCnt="7" custScaleX="123783" custScaleY="113489" custLinFactX="15247" custLinFactNeighborX="100000" custLinFactNeighborY="-73204">
        <dgm:presLayoutVars>
          <dgm:bulletEnabled val="1"/>
        </dgm:presLayoutVars>
      </dgm:prSet>
      <dgm:spPr/>
      <dgm:t>
        <a:bodyPr/>
        <a:lstStyle/>
        <a:p>
          <a:endParaRPr lang="en-US"/>
        </a:p>
      </dgm:t>
    </dgm:pt>
    <dgm:pt modelId="{CF4647EE-EB56-4E03-800E-3E8478745990}" type="pres">
      <dgm:prSet presAssocID="{4F3E8A82-E70F-4DCA-87E1-C2B123A6CD73}" presName="sibTrans" presStyleLbl="sibTrans2D1" presStyleIdx="5" presStyleCnt="6"/>
      <dgm:spPr/>
      <dgm:t>
        <a:bodyPr/>
        <a:lstStyle/>
        <a:p>
          <a:endParaRPr lang="en-US"/>
        </a:p>
      </dgm:t>
    </dgm:pt>
    <dgm:pt modelId="{2E280427-CF44-4B1D-B888-EF46D8E11190}" type="pres">
      <dgm:prSet presAssocID="{0E0D458D-B203-4580-BC2E-61FB594885D6}" presName="lastNode" presStyleLbl="node1" presStyleIdx="6" presStyleCnt="7" custScaleX="93210" custScaleY="75010" custLinFactNeighborX="33333" custLinFactNeighborY="-22251">
        <dgm:presLayoutVars>
          <dgm:bulletEnabled val="1"/>
        </dgm:presLayoutVars>
      </dgm:prSet>
      <dgm:spPr/>
      <dgm:t>
        <a:bodyPr/>
        <a:lstStyle/>
        <a:p>
          <a:endParaRPr lang="en-US"/>
        </a:p>
      </dgm:t>
    </dgm:pt>
  </dgm:ptLst>
  <dgm:cxnLst>
    <dgm:cxn modelId="{498E3D71-58AA-48E8-9D18-6F325910B3C1}" type="presOf" srcId="{0D0FD8FB-9FF9-433D-ACD8-B48EFEAB4216}" destId="{7140E269-5F24-4F55-9E2A-199E608C072A}" srcOrd="0" destOrd="0" presId="urn:microsoft.com/office/officeart/2005/8/layout/bProcess2"/>
    <dgm:cxn modelId="{F93CC314-1B50-4237-8E4D-3B0B77D846F9}" srcId="{39785042-C9E8-4A66-9A77-B4FC1E433820}" destId="{07B5F820-F599-486C-8F99-C12F597615C6}" srcOrd="2" destOrd="0" parTransId="{5816B71F-316E-4C47-9D75-1C3D402C3702}" sibTransId="{89A1E9A7-EAFD-4FA5-957C-2513F36B9329}"/>
    <dgm:cxn modelId="{FB578294-15E9-42F3-B131-E21FAB7B16C7}" srcId="{39785042-C9E8-4A66-9A77-B4FC1E433820}" destId="{0E0D458D-B203-4580-BC2E-61FB594885D6}" srcOrd="6" destOrd="0" parTransId="{F3A11C56-2274-433C-B047-A06B7159771C}" sibTransId="{5A8822B0-A64D-4FCA-AA39-007400E9E8AA}"/>
    <dgm:cxn modelId="{02E80023-8DB6-4BA9-92DB-9119AD10BBBD}" type="presOf" srcId="{0E0D458D-B203-4580-BC2E-61FB594885D6}" destId="{2E280427-CF44-4B1D-B888-EF46D8E11190}" srcOrd="0" destOrd="0" presId="urn:microsoft.com/office/officeart/2005/8/layout/bProcess2"/>
    <dgm:cxn modelId="{4CFA9B03-A509-417B-B021-B6880F76E1A9}" type="presOf" srcId="{4F3E8A82-E70F-4DCA-87E1-C2B123A6CD73}" destId="{CF4647EE-EB56-4E03-800E-3E8478745990}" srcOrd="0" destOrd="0" presId="urn:microsoft.com/office/officeart/2005/8/layout/bProcess2"/>
    <dgm:cxn modelId="{BD7E4749-8A91-4D51-8583-93D88A010E00}" type="presOf" srcId="{3231FA36-DF96-4E96-BA95-8F9348145EA6}" destId="{2C55F4B2-C0E5-44D9-9A46-C8173069A7A6}" srcOrd="0" destOrd="0" presId="urn:microsoft.com/office/officeart/2005/8/layout/bProcess2"/>
    <dgm:cxn modelId="{0C523ADA-369C-4F32-82B3-125862C7233F}" type="presOf" srcId="{64FE01EE-AA48-431C-871B-370E2AC9C798}" destId="{30FE9597-AC35-4ACD-A1C9-DD5587227F2E}" srcOrd="0" destOrd="0" presId="urn:microsoft.com/office/officeart/2005/8/layout/bProcess2"/>
    <dgm:cxn modelId="{0D00BC1E-E90E-48C0-AC33-FDBE61BC450D}" type="presOf" srcId="{D0AB2656-4FFE-47F7-BC6A-94936AF78F66}" destId="{DE75C5BE-B836-497D-AC59-8D8B34BD0E32}" srcOrd="0" destOrd="0" presId="urn:microsoft.com/office/officeart/2005/8/layout/bProcess2"/>
    <dgm:cxn modelId="{58FBC03C-68E2-4083-A77D-77241DDE154F}" type="presOf" srcId="{EAE8DC86-6B9C-4836-A8BA-4CAE8DB7D897}" destId="{7F94EBAF-B762-42F2-8EC4-44E5A7CAD1CA}" srcOrd="0" destOrd="0" presId="urn:microsoft.com/office/officeart/2005/8/layout/bProcess2"/>
    <dgm:cxn modelId="{0B781C10-1CFA-47AD-86F2-6B8016B9C343}" srcId="{39785042-C9E8-4A66-9A77-B4FC1E433820}" destId="{DCD6C8DD-02E6-4AA2-A15A-452BA0E36879}" srcOrd="0" destOrd="0" parTransId="{6BC4F974-18DE-4ECE-9359-C3A84B0AC738}" sibTransId="{71C76DB7-0341-4ABE-A6B0-928345DC08BB}"/>
    <dgm:cxn modelId="{DC96AB8F-0BD4-474F-9ECA-D8EDA34067E5}" srcId="{39785042-C9E8-4A66-9A77-B4FC1E433820}" destId="{0D0FD8FB-9FF9-433D-ACD8-B48EFEAB4216}" srcOrd="3" destOrd="0" parTransId="{3C091E86-A20C-4C14-A35B-0EC76473B847}" sibTransId="{EAE8DC86-6B9C-4836-A8BA-4CAE8DB7D897}"/>
    <dgm:cxn modelId="{00CF84E7-7727-4527-98BB-F11884C1A629}" type="presOf" srcId="{89A1E9A7-EAFD-4FA5-957C-2513F36B9329}" destId="{7B27D571-3171-45F3-A16B-29EAB31E093E}" srcOrd="0" destOrd="0" presId="urn:microsoft.com/office/officeart/2005/8/layout/bProcess2"/>
    <dgm:cxn modelId="{E2FB9630-E9D9-4B4A-9FE7-8FABFE6333A5}" type="presOf" srcId="{07B5F820-F599-486C-8F99-C12F597615C6}" destId="{4D3C82BB-D7CD-4431-89D0-F794823C8062}" srcOrd="0" destOrd="0" presId="urn:microsoft.com/office/officeart/2005/8/layout/bProcess2"/>
    <dgm:cxn modelId="{8F29253F-D162-4814-AF4F-439AC1FE4133}" srcId="{39785042-C9E8-4A66-9A77-B4FC1E433820}" destId="{3231FA36-DF96-4E96-BA95-8F9348145EA6}" srcOrd="4" destOrd="0" parTransId="{0C3A97B1-ACF2-4D2C-BEB8-AE4D05C72B40}" sibTransId="{D0AB2656-4FFE-47F7-BC6A-94936AF78F66}"/>
    <dgm:cxn modelId="{3196F556-8471-4E22-BAD5-32B98465D56D}" type="presOf" srcId="{DCD6C8DD-02E6-4AA2-A15A-452BA0E36879}" destId="{E5BA500D-2501-45F9-8DAF-2FC88C535E1C}" srcOrd="0" destOrd="0" presId="urn:microsoft.com/office/officeart/2005/8/layout/bProcess2"/>
    <dgm:cxn modelId="{193FFB50-31C4-4670-A0DC-5067A4EC9213}" type="presOf" srcId="{71C76DB7-0341-4ABE-A6B0-928345DC08BB}" destId="{42A834C3-5A61-4410-968A-88A3E0F1C56D}" srcOrd="0" destOrd="0" presId="urn:microsoft.com/office/officeart/2005/8/layout/bProcess2"/>
    <dgm:cxn modelId="{73D7F859-78A7-4914-BEA4-5187562FD0CF}" srcId="{39785042-C9E8-4A66-9A77-B4FC1E433820}" destId="{BFECA77E-B138-46AC-A5EE-C97EC3ED6FEE}" srcOrd="1" destOrd="0" parTransId="{8A8A46A9-2AAD-4E46-8870-B07D320011AF}" sibTransId="{2FA833E5-0234-427D-8D5B-EDD41BAEAC4E}"/>
    <dgm:cxn modelId="{174BAF5F-2475-4841-A7E4-E45CA3291703}" type="presOf" srcId="{2FA833E5-0234-427D-8D5B-EDD41BAEAC4E}" destId="{56543F57-4138-4D3C-9AC8-CEF7BBBA247C}" srcOrd="0" destOrd="0" presId="urn:microsoft.com/office/officeart/2005/8/layout/bProcess2"/>
    <dgm:cxn modelId="{B30D3A18-0222-4FF7-A235-AAB077DED22E}" srcId="{39785042-C9E8-4A66-9A77-B4FC1E433820}" destId="{64FE01EE-AA48-431C-871B-370E2AC9C798}" srcOrd="5" destOrd="0" parTransId="{0138231E-BC3B-4671-88FE-A79D92B64D3D}" sibTransId="{4F3E8A82-E70F-4DCA-87E1-C2B123A6CD73}"/>
    <dgm:cxn modelId="{FE0AE962-A079-4ACF-B4FD-A4F73FE0095E}" type="presOf" srcId="{BFECA77E-B138-46AC-A5EE-C97EC3ED6FEE}" destId="{F4CDF7FF-77BE-4B14-B620-E1BDEAE19E06}" srcOrd="0" destOrd="0" presId="urn:microsoft.com/office/officeart/2005/8/layout/bProcess2"/>
    <dgm:cxn modelId="{DE89BD42-CD8A-4E5A-91BE-49493FC5044A}" type="presOf" srcId="{39785042-C9E8-4A66-9A77-B4FC1E433820}" destId="{0A06933B-8564-4CF3-8149-5C67314FD388}" srcOrd="0" destOrd="0" presId="urn:microsoft.com/office/officeart/2005/8/layout/bProcess2"/>
    <dgm:cxn modelId="{55B4B4A2-0FE2-414B-B7AD-0C837EC03193}" type="presParOf" srcId="{0A06933B-8564-4CF3-8149-5C67314FD388}" destId="{E5BA500D-2501-45F9-8DAF-2FC88C535E1C}" srcOrd="0" destOrd="0" presId="urn:microsoft.com/office/officeart/2005/8/layout/bProcess2"/>
    <dgm:cxn modelId="{ACCA5639-C2BA-4815-A02A-B19EB0A287B6}" type="presParOf" srcId="{0A06933B-8564-4CF3-8149-5C67314FD388}" destId="{42A834C3-5A61-4410-968A-88A3E0F1C56D}" srcOrd="1" destOrd="0" presId="urn:microsoft.com/office/officeart/2005/8/layout/bProcess2"/>
    <dgm:cxn modelId="{A943393A-C4C2-4105-9492-FDB475AD0FE8}" type="presParOf" srcId="{0A06933B-8564-4CF3-8149-5C67314FD388}" destId="{2F240A1B-EE3A-417C-B25C-3620FAE59B66}" srcOrd="2" destOrd="0" presId="urn:microsoft.com/office/officeart/2005/8/layout/bProcess2"/>
    <dgm:cxn modelId="{744E59C0-48CA-489A-A53F-A81CA08E3FEE}" type="presParOf" srcId="{2F240A1B-EE3A-417C-B25C-3620FAE59B66}" destId="{339F59D5-1299-4AAD-B618-F0F0AA75D8CE}" srcOrd="0" destOrd="0" presId="urn:microsoft.com/office/officeart/2005/8/layout/bProcess2"/>
    <dgm:cxn modelId="{658D26DF-6978-4338-949D-E8800F089DB2}" type="presParOf" srcId="{2F240A1B-EE3A-417C-B25C-3620FAE59B66}" destId="{F4CDF7FF-77BE-4B14-B620-E1BDEAE19E06}" srcOrd="1" destOrd="0" presId="urn:microsoft.com/office/officeart/2005/8/layout/bProcess2"/>
    <dgm:cxn modelId="{52F30575-6100-443B-AD95-F93BC2F1823A}" type="presParOf" srcId="{0A06933B-8564-4CF3-8149-5C67314FD388}" destId="{56543F57-4138-4D3C-9AC8-CEF7BBBA247C}" srcOrd="3" destOrd="0" presId="urn:microsoft.com/office/officeart/2005/8/layout/bProcess2"/>
    <dgm:cxn modelId="{00DA8AB7-0274-478B-B59C-E76366AE3FD5}" type="presParOf" srcId="{0A06933B-8564-4CF3-8149-5C67314FD388}" destId="{0FF73AAF-C25D-461F-9742-DEAC20FEF72F}" srcOrd="4" destOrd="0" presId="urn:microsoft.com/office/officeart/2005/8/layout/bProcess2"/>
    <dgm:cxn modelId="{EA67DE3E-9938-47D5-8587-158FC735C246}" type="presParOf" srcId="{0FF73AAF-C25D-461F-9742-DEAC20FEF72F}" destId="{F9868FF9-0B3C-4876-A1CA-2ACD91A97F5A}" srcOrd="0" destOrd="0" presId="urn:microsoft.com/office/officeart/2005/8/layout/bProcess2"/>
    <dgm:cxn modelId="{D1602472-92C8-4E14-9BBD-276A5ADBC7C5}" type="presParOf" srcId="{0FF73AAF-C25D-461F-9742-DEAC20FEF72F}" destId="{4D3C82BB-D7CD-4431-89D0-F794823C8062}" srcOrd="1" destOrd="0" presId="urn:microsoft.com/office/officeart/2005/8/layout/bProcess2"/>
    <dgm:cxn modelId="{BE2A6F92-7B1F-44FC-8CF3-EF677266E6B8}" type="presParOf" srcId="{0A06933B-8564-4CF3-8149-5C67314FD388}" destId="{7B27D571-3171-45F3-A16B-29EAB31E093E}" srcOrd="5" destOrd="0" presId="urn:microsoft.com/office/officeart/2005/8/layout/bProcess2"/>
    <dgm:cxn modelId="{99FF555C-3934-4837-A2AE-53425F461195}" type="presParOf" srcId="{0A06933B-8564-4CF3-8149-5C67314FD388}" destId="{9FD6AD0B-5094-4F8B-8AF0-F5BF678499CD}" srcOrd="6" destOrd="0" presId="urn:microsoft.com/office/officeart/2005/8/layout/bProcess2"/>
    <dgm:cxn modelId="{027A0595-9791-430C-80B8-4A39E08833D3}" type="presParOf" srcId="{9FD6AD0B-5094-4F8B-8AF0-F5BF678499CD}" destId="{62B0B84B-5181-48A4-B680-1DC172080EC9}" srcOrd="0" destOrd="0" presId="urn:microsoft.com/office/officeart/2005/8/layout/bProcess2"/>
    <dgm:cxn modelId="{11CFD1BC-F561-46BB-8329-612946A34798}" type="presParOf" srcId="{9FD6AD0B-5094-4F8B-8AF0-F5BF678499CD}" destId="{7140E269-5F24-4F55-9E2A-199E608C072A}" srcOrd="1" destOrd="0" presId="urn:microsoft.com/office/officeart/2005/8/layout/bProcess2"/>
    <dgm:cxn modelId="{CB4C58FA-66B0-4085-A6CD-F101B7F900F9}" type="presParOf" srcId="{0A06933B-8564-4CF3-8149-5C67314FD388}" destId="{7F94EBAF-B762-42F2-8EC4-44E5A7CAD1CA}" srcOrd="7" destOrd="0" presId="urn:microsoft.com/office/officeart/2005/8/layout/bProcess2"/>
    <dgm:cxn modelId="{DA84644B-ACF5-4BBE-AE45-D4F597957933}" type="presParOf" srcId="{0A06933B-8564-4CF3-8149-5C67314FD388}" destId="{DED12CCC-F04D-4874-AF5A-D4DCC695ADAD}" srcOrd="8" destOrd="0" presId="urn:microsoft.com/office/officeart/2005/8/layout/bProcess2"/>
    <dgm:cxn modelId="{529D5C04-154E-425F-A51B-D2B022363099}" type="presParOf" srcId="{DED12CCC-F04D-4874-AF5A-D4DCC695ADAD}" destId="{4D8172D3-7DF7-4B1D-ADF4-B7A7380A8B2A}" srcOrd="0" destOrd="0" presId="urn:microsoft.com/office/officeart/2005/8/layout/bProcess2"/>
    <dgm:cxn modelId="{BFBBC3F1-1EFD-4AA5-908E-30657D12BE47}" type="presParOf" srcId="{DED12CCC-F04D-4874-AF5A-D4DCC695ADAD}" destId="{2C55F4B2-C0E5-44D9-9A46-C8173069A7A6}" srcOrd="1" destOrd="0" presId="urn:microsoft.com/office/officeart/2005/8/layout/bProcess2"/>
    <dgm:cxn modelId="{4B847399-647C-4595-81ED-8C3223D324D8}" type="presParOf" srcId="{0A06933B-8564-4CF3-8149-5C67314FD388}" destId="{DE75C5BE-B836-497D-AC59-8D8B34BD0E32}" srcOrd="9" destOrd="0" presId="urn:microsoft.com/office/officeart/2005/8/layout/bProcess2"/>
    <dgm:cxn modelId="{57A67811-798D-4390-9009-432C4BEF4516}" type="presParOf" srcId="{0A06933B-8564-4CF3-8149-5C67314FD388}" destId="{7FE820AF-DE0D-4212-B04D-5DDD0147ED46}" srcOrd="10" destOrd="0" presId="urn:microsoft.com/office/officeart/2005/8/layout/bProcess2"/>
    <dgm:cxn modelId="{4911A364-5A84-43C2-8872-5CE71FA153FE}" type="presParOf" srcId="{7FE820AF-DE0D-4212-B04D-5DDD0147ED46}" destId="{B7D40EDF-5567-4A50-8C82-EF5342198081}" srcOrd="0" destOrd="0" presId="urn:microsoft.com/office/officeart/2005/8/layout/bProcess2"/>
    <dgm:cxn modelId="{1F0F0BF6-B853-49F5-8186-1F88A601A576}" type="presParOf" srcId="{7FE820AF-DE0D-4212-B04D-5DDD0147ED46}" destId="{30FE9597-AC35-4ACD-A1C9-DD5587227F2E}" srcOrd="1" destOrd="0" presId="urn:microsoft.com/office/officeart/2005/8/layout/bProcess2"/>
    <dgm:cxn modelId="{4D0EE555-D30E-43BC-A541-2C578A936BE3}" type="presParOf" srcId="{0A06933B-8564-4CF3-8149-5C67314FD388}" destId="{CF4647EE-EB56-4E03-800E-3E8478745990}" srcOrd="11" destOrd="0" presId="urn:microsoft.com/office/officeart/2005/8/layout/bProcess2"/>
    <dgm:cxn modelId="{2ED3AE1E-AC6D-453C-9C48-F9CF80E1E297}" type="presParOf" srcId="{0A06933B-8564-4CF3-8149-5C67314FD388}" destId="{2E280427-CF44-4B1D-B888-EF46D8E11190}" srcOrd="12" destOrd="0" presId="urn:microsoft.com/office/officeart/2005/8/layout/b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5E34F3-6793-431D-8F32-834985E05950}" type="doc">
      <dgm:prSet loTypeId="urn:microsoft.com/office/officeart/2005/8/layout/bList2" loCatId="list" qsTypeId="urn:microsoft.com/office/officeart/2005/8/quickstyle/simple5" qsCatId="simple" csTypeId="urn:microsoft.com/office/officeart/2005/8/colors/colorful5" csCatId="colorful" phldr="1"/>
      <dgm:spPr/>
      <dgm:t>
        <a:bodyPr/>
        <a:lstStyle/>
        <a:p>
          <a:endParaRPr lang="es-ES"/>
        </a:p>
      </dgm:t>
    </dgm:pt>
    <dgm:pt modelId="{717E6003-B535-4D41-9FD6-A82D956BF163}">
      <dgm:prSet phldrT="[Texto]" custT="1"/>
      <dgm:spPr/>
      <dgm:t>
        <a:bodyPr/>
        <a:lstStyle/>
        <a:p>
          <a:pPr algn="l" defTabSz="989013">
            <a:tabLst/>
          </a:pPr>
          <a:r>
            <a:rPr lang="lv-LV" sz="1600" b="1" dirty="0" smtClean="0">
              <a:solidFill>
                <a:schemeClr val="tx1"/>
              </a:solidFill>
            </a:rPr>
            <a:t>Koka kā būvmateriāla energoefektivitāte</a:t>
          </a:r>
          <a:endParaRPr lang="en-GB" sz="1600" b="1" dirty="0">
            <a:solidFill>
              <a:schemeClr val="tx1"/>
            </a:solidFill>
          </a:endParaRPr>
        </a:p>
      </dgm:t>
    </dgm:pt>
    <dgm:pt modelId="{1C2B8E41-219A-4020-BF3E-50AFE7295CEE}" type="parTrans" cxnId="{D2C84149-EF58-4164-ABCB-731824B5E455}">
      <dgm:prSet/>
      <dgm:spPr/>
      <dgm:t>
        <a:bodyPr/>
        <a:lstStyle/>
        <a:p>
          <a:endParaRPr lang="en-GB"/>
        </a:p>
      </dgm:t>
    </dgm:pt>
    <dgm:pt modelId="{DC6EE102-F72F-4C01-B9BA-46A3808452D6}" type="sibTrans" cxnId="{D2C84149-EF58-4164-ABCB-731824B5E455}">
      <dgm:prSet/>
      <dgm:spPr/>
      <dgm:t>
        <a:bodyPr/>
        <a:lstStyle/>
        <a:p>
          <a:endParaRPr lang="en-GB"/>
        </a:p>
      </dgm:t>
    </dgm:pt>
    <dgm:pt modelId="{8E4360A0-04DE-46F9-A7CC-AAD54766FE58}">
      <dgm:prSet phldrT="[Texto]" custT="1"/>
      <dgm:spPr/>
      <dgm:t>
        <a:bodyPr/>
        <a:lstStyle/>
        <a:p>
          <a:pPr defTabSz="895350"/>
          <a:r>
            <a:rPr lang="lv-LV" sz="1600" b="1" dirty="0" smtClean="0">
              <a:solidFill>
                <a:schemeClr val="tx1"/>
              </a:solidFill>
            </a:rPr>
            <a:t>Klimata ietekme uz koka ēkām</a:t>
          </a:r>
          <a:endParaRPr lang="en-GB" sz="1600" b="1" dirty="0">
            <a:solidFill>
              <a:schemeClr val="tx1"/>
            </a:solidFill>
          </a:endParaRPr>
        </a:p>
      </dgm:t>
    </dgm:pt>
    <dgm:pt modelId="{EC04D6B2-1590-42D2-8401-C73BBDFB6A91}" type="parTrans" cxnId="{3765A8EE-0908-4310-B05B-AE80FF7F80EE}">
      <dgm:prSet/>
      <dgm:spPr/>
      <dgm:t>
        <a:bodyPr/>
        <a:lstStyle/>
        <a:p>
          <a:endParaRPr lang="en-GB"/>
        </a:p>
      </dgm:t>
    </dgm:pt>
    <dgm:pt modelId="{7610FECA-1869-47E5-BFEB-19C0097F6911}" type="sibTrans" cxnId="{3765A8EE-0908-4310-B05B-AE80FF7F80EE}">
      <dgm:prSet/>
      <dgm:spPr/>
      <dgm:t>
        <a:bodyPr/>
        <a:lstStyle/>
        <a:p>
          <a:endParaRPr lang="en-GB"/>
        </a:p>
      </dgm:t>
    </dgm:pt>
    <dgm:pt modelId="{22715B11-4585-4B8D-8B43-A8C71B231D81}">
      <dgm:prSet phldrT="[Texto]" custT="1"/>
      <dgm:spPr/>
      <dgm:t>
        <a:bodyPr/>
        <a:lstStyle/>
        <a:p>
          <a:r>
            <a:rPr lang="lv-LV" sz="1600" b="1" dirty="0" smtClean="0">
              <a:solidFill>
                <a:schemeClr val="tx1"/>
              </a:solidFill>
            </a:rPr>
            <a:t>Apmācības par ģipškartona konstrukcijām, blīvēšanas un santehnikas darbiem</a:t>
          </a:r>
          <a:endParaRPr lang="en-GB" sz="1600" b="1" dirty="0">
            <a:solidFill>
              <a:schemeClr val="tx1"/>
            </a:solidFill>
          </a:endParaRPr>
        </a:p>
      </dgm:t>
    </dgm:pt>
    <dgm:pt modelId="{119E86B7-8E04-4D45-B1FD-76BDC9ACE762}" type="parTrans" cxnId="{013102A3-1DCA-4D21-BDC0-C534F228FDD0}">
      <dgm:prSet/>
      <dgm:spPr/>
      <dgm:t>
        <a:bodyPr/>
        <a:lstStyle/>
        <a:p>
          <a:endParaRPr lang="en-GB"/>
        </a:p>
      </dgm:t>
    </dgm:pt>
    <dgm:pt modelId="{D0950642-C9EA-4231-AE4F-21955293D56A}" type="sibTrans" cxnId="{013102A3-1DCA-4D21-BDC0-C534F228FDD0}">
      <dgm:prSet/>
      <dgm:spPr/>
      <dgm:t>
        <a:bodyPr/>
        <a:lstStyle/>
        <a:p>
          <a:endParaRPr lang="en-GB"/>
        </a:p>
      </dgm:t>
    </dgm:pt>
    <dgm:pt modelId="{D094C094-42EA-45ED-9CB8-2F8D0DE8E936}">
      <dgm:prSet/>
      <dgm:spPr/>
      <dgm:t>
        <a:bodyPr/>
        <a:lstStyle/>
        <a:p>
          <a:endParaRPr lang="es-ES"/>
        </a:p>
      </dgm:t>
    </dgm:pt>
    <dgm:pt modelId="{F29730F4-B074-4D20-8FBD-F3A92C20A30A}" type="parTrans" cxnId="{8F3BEABC-9D7F-4083-91E3-9E653EC71F39}">
      <dgm:prSet/>
      <dgm:spPr/>
      <dgm:t>
        <a:bodyPr/>
        <a:lstStyle/>
        <a:p>
          <a:endParaRPr lang="es-ES"/>
        </a:p>
      </dgm:t>
    </dgm:pt>
    <dgm:pt modelId="{108D1B95-32A4-4FC8-A202-DE241E8B52A9}" type="sibTrans" cxnId="{8F3BEABC-9D7F-4083-91E3-9E653EC71F39}">
      <dgm:prSet/>
      <dgm:spPr/>
      <dgm:t>
        <a:bodyPr/>
        <a:lstStyle/>
        <a:p>
          <a:endParaRPr lang="es-ES"/>
        </a:p>
      </dgm:t>
    </dgm:pt>
    <dgm:pt modelId="{B863CD38-0E9A-4FC1-8912-DF0298946070}">
      <dgm:prSet custT="1"/>
      <dgm:spPr/>
      <dgm:t>
        <a:bodyPr/>
        <a:lstStyle/>
        <a:p>
          <a:r>
            <a:rPr lang="lv-LV" sz="1600" b="1" dirty="0" smtClean="0">
              <a:solidFill>
                <a:schemeClr val="tx1"/>
              </a:solidFill>
            </a:rPr>
            <a:t>Apkures, ventilācijas, gaisa kondicionēšanas, apgaismojuma, informācijas un komunikācijas sistēmas</a:t>
          </a:r>
          <a:endParaRPr lang="es-ES" sz="1600" b="1" dirty="0">
            <a:solidFill>
              <a:schemeClr val="tx1"/>
            </a:solidFill>
          </a:endParaRPr>
        </a:p>
      </dgm:t>
    </dgm:pt>
    <dgm:pt modelId="{CAE500BF-2605-4A5D-90EB-F9861D72A22C}" type="parTrans" cxnId="{E10728D8-7085-41F3-BCA7-136BAB8121AD}">
      <dgm:prSet/>
      <dgm:spPr/>
      <dgm:t>
        <a:bodyPr/>
        <a:lstStyle/>
        <a:p>
          <a:endParaRPr lang="es-ES"/>
        </a:p>
      </dgm:t>
    </dgm:pt>
    <dgm:pt modelId="{7A2F1F13-5B8C-4A9D-B5D3-570CC0581A14}" type="sibTrans" cxnId="{E10728D8-7085-41F3-BCA7-136BAB8121AD}">
      <dgm:prSet/>
      <dgm:spPr/>
      <dgm:t>
        <a:bodyPr/>
        <a:lstStyle/>
        <a:p>
          <a:endParaRPr lang="es-ES"/>
        </a:p>
      </dgm:t>
    </dgm:pt>
    <dgm:pt modelId="{E2418269-DEA8-4231-9ABC-6B89CC0335CA}" type="pres">
      <dgm:prSet presAssocID="{B55E34F3-6793-431D-8F32-834985E05950}" presName="diagram" presStyleCnt="0">
        <dgm:presLayoutVars>
          <dgm:dir/>
          <dgm:animLvl val="lvl"/>
          <dgm:resizeHandles val="exact"/>
        </dgm:presLayoutVars>
      </dgm:prSet>
      <dgm:spPr/>
      <dgm:t>
        <a:bodyPr/>
        <a:lstStyle/>
        <a:p>
          <a:endParaRPr lang="en-US"/>
        </a:p>
      </dgm:t>
    </dgm:pt>
    <dgm:pt modelId="{EF193A73-F68F-415E-A759-ECBAF93D07A7}" type="pres">
      <dgm:prSet presAssocID="{717E6003-B535-4D41-9FD6-A82D956BF163}" presName="compNode" presStyleCnt="0"/>
      <dgm:spPr/>
    </dgm:pt>
    <dgm:pt modelId="{77EEE3C4-61C6-4523-8D97-4DA68EAE4A1F}" type="pres">
      <dgm:prSet presAssocID="{717E6003-B535-4D41-9FD6-A82D956BF163}" presName="childRect" presStyleLbl="bgAcc1" presStyleIdx="0" presStyleCnt="4" custScaleX="106167" custScaleY="118519" custLinFactNeighborX="8609" custLinFactNeighborY="-2379">
        <dgm:presLayoutVars>
          <dgm:bulletEnabled val="1"/>
        </dgm:presLayoutVars>
      </dgm:prSet>
      <dgm:spPr/>
    </dgm:pt>
    <dgm:pt modelId="{901AE1D1-CB14-41D4-B3EB-3F75C9C8D41F}" type="pres">
      <dgm:prSet presAssocID="{717E6003-B535-4D41-9FD6-A82D956BF163}" presName="parentText" presStyleLbl="node1" presStyleIdx="0" presStyleCnt="0">
        <dgm:presLayoutVars>
          <dgm:chMax val="0"/>
          <dgm:bulletEnabled val="1"/>
        </dgm:presLayoutVars>
      </dgm:prSet>
      <dgm:spPr/>
      <dgm:t>
        <a:bodyPr/>
        <a:lstStyle/>
        <a:p>
          <a:endParaRPr lang="en-US"/>
        </a:p>
      </dgm:t>
    </dgm:pt>
    <dgm:pt modelId="{C253F307-FC67-40B0-B426-82D19B250C78}" type="pres">
      <dgm:prSet presAssocID="{717E6003-B535-4D41-9FD6-A82D956BF163}" presName="parentRect" presStyleLbl="alignNode1" presStyleIdx="0" presStyleCnt="4" custScaleX="106198" custScaleY="113365" custLinFactNeighborX="9350" custLinFactNeighborY="23414"/>
      <dgm:spPr/>
      <dgm:t>
        <a:bodyPr/>
        <a:lstStyle/>
        <a:p>
          <a:endParaRPr lang="en-US"/>
        </a:p>
      </dgm:t>
    </dgm:pt>
    <dgm:pt modelId="{50469A34-FAA8-4101-8AFD-533453976F5B}" type="pres">
      <dgm:prSet presAssocID="{717E6003-B535-4D41-9FD6-A82D956BF163}" presName="adorn" presStyleLbl="fgAccFollowNode1" presStyleIdx="0" presStyleCnt="4" custScaleX="97342" custScaleY="93396" custLinFactNeighborX="10102" custLinFactNeighborY="5104"/>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Insignia 1 con relleno sólido"/>
        </a:ext>
      </dgm:extLst>
    </dgm:pt>
    <dgm:pt modelId="{A93BB928-B87C-425C-915A-8733C2F0EB52}" type="pres">
      <dgm:prSet presAssocID="{DC6EE102-F72F-4C01-B9BA-46A3808452D6}" presName="sibTrans" presStyleLbl="sibTrans2D1" presStyleIdx="0" presStyleCnt="0"/>
      <dgm:spPr/>
      <dgm:t>
        <a:bodyPr/>
        <a:lstStyle/>
        <a:p>
          <a:endParaRPr lang="en-US"/>
        </a:p>
      </dgm:t>
    </dgm:pt>
    <dgm:pt modelId="{473CEF44-77CB-4FAD-ADE8-B2C3B6A74031}" type="pres">
      <dgm:prSet presAssocID="{8E4360A0-04DE-46F9-A7CC-AAD54766FE58}" presName="compNode" presStyleCnt="0"/>
      <dgm:spPr/>
    </dgm:pt>
    <dgm:pt modelId="{F212E04A-36C2-406E-B96E-027FC21FF35F}" type="pres">
      <dgm:prSet presAssocID="{8E4360A0-04DE-46F9-A7CC-AAD54766FE58}" presName="childRect" presStyleLbl="bgAcc1" presStyleIdx="1" presStyleCnt="4" custAng="10800000" custScaleX="102804" custScaleY="129018" custLinFactNeighborX="1193" custLinFactNeighborY="40438">
        <dgm:presLayoutVars>
          <dgm:bulletEnabled val="1"/>
        </dgm:presLayoutVars>
      </dgm:prSet>
      <dgm:spPr/>
    </dgm:pt>
    <dgm:pt modelId="{9C7EC983-B58E-4DC6-80AE-14553BCFC5EB}" type="pres">
      <dgm:prSet presAssocID="{8E4360A0-04DE-46F9-A7CC-AAD54766FE58}" presName="parentText" presStyleLbl="node1" presStyleIdx="0" presStyleCnt="0">
        <dgm:presLayoutVars>
          <dgm:chMax val="0"/>
          <dgm:bulletEnabled val="1"/>
        </dgm:presLayoutVars>
      </dgm:prSet>
      <dgm:spPr/>
      <dgm:t>
        <a:bodyPr/>
        <a:lstStyle/>
        <a:p>
          <a:endParaRPr lang="en-US"/>
        </a:p>
      </dgm:t>
    </dgm:pt>
    <dgm:pt modelId="{40293061-BAD3-4E1F-AB57-E2BA073BDF11}" type="pres">
      <dgm:prSet presAssocID="{8E4360A0-04DE-46F9-A7CC-AAD54766FE58}" presName="parentRect" presStyleLbl="alignNode1" presStyleIdx="1" presStyleCnt="4" custScaleX="103715" custScaleY="82966" custLinFactY="-100000" custLinFactNeighborX="1866" custLinFactNeighborY="-162866"/>
      <dgm:spPr/>
      <dgm:t>
        <a:bodyPr/>
        <a:lstStyle/>
        <a:p>
          <a:endParaRPr lang="en-US"/>
        </a:p>
      </dgm:t>
    </dgm:pt>
    <dgm:pt modelId="{E2A4A327-B89C-4659-9EE2-D369F5D177D8}" type="pres">
      <dgm:prSet presAssocID="{8E4360A0-04DE-46F9-A7CC-AAD54766FE58}" presName="adorn" presStyleLbl="fgAccFollowNode1" presStyleIdx="1" presStyleCnt="4" custScaleX="86271" custScaleY="87696" custLinFactY="-100000" custLinFactNeighborX="-5665" custLinFactNeighborY="-16521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en-US"/>
        </a:p>
      </dgm:t>
      <dgm:extLst>
        <a:ext uri="{E40237B7-FDA0-4F09-8148-C483321AD2D9}">
          <dgm14:cNvPr xmlns:dgm14="http://schemas.microsoft.com/office/drawing/2010/diagram" id="0" name="" descr="Insignia con relleno sólido"/>
        </a:ext>
      </dgm:extLst>
    </dgm:pt>
    <dgm:pt modelId="{F7BDA93F-3368-4F19-A5D6-36CAA2505449}" type="pres">
      <dgm:prSet presAssocID="{7610FECA-1869-47E5-BFEB-19C0097F6911}" presName="sibTrans" presStyleLbl="sibTrans2D1" presStyleIdx="0" presStyleCnt="0"/>
      <dgm:spPr/>
      <dgm:t>
        <a:bodyPr/>
        <a:lstStyle/>
        <a:p>
          <a:endParaRPr lang="en-US"/>
        </a:p>
      </dgm:t>
    </dgm:pt>
    <dgm:pt modelId="{CC10BB5C-128F-44FF-95F5-C715801BF8E8}" type="pres">
      <dgm:prSet presAssocID="{22715B11-4585-4B8D-8B43-A8C71B231D81}" presName="compNode" presStyleCnt="0"/>
      <dgm:spPr/>
    </dgm:pt>
    <dgm:pt modelId="{4FF95D5E-07AA-438C-9DC6-EA773321266C}" type="pres">
      <dgm:prSet presAssocID="{22715B11-4585-4B8D-8B43-A8C71B231D81}" presName="childRect" presStyleLbl="bgAcc1" presStyleIdx="2" presStyleCnt="4" custScaleX="109370" custScaleY="123172" custLinFactNeighborX="-4366" custLinFactNeighborY="-3963">
        <dgm:presLayoutVars>
          <dgm:bulletEnabled val="1"/>
        </dgm:presLayoutVars>
      </dgm:prSet>
      <dgm:spPr/>
      <dgm:t>
        <a:bodyPr/>
        <a:lstStyle/>
        <a:p>
          <a:endParaRPr lang="en-US"/>
        </a:p>
      </dgm:t>
    </dgm:pt>
    <dgm:pt modelId="{193989F3-7F7F-43D3-9C2C-2C58B28ADA1F}" type="pres">
      <dgm:prSet presAssocID="{22715B11-4585-4B8D-8B43-A8C71B231D81}" presName="parentText" presStyleLbl="node1" presStyleIdx="0" presStyleCnt="0">
        <dgm:presLayoutVars>
          <dgm:chMax val="0"/>
          <dgm:bulletEnabled val="1"/>
        </dgm:presLayoutVars>
      </dgm:prSet>
      <dgm:spPr/>
      <dgm:t>
        <a:bodyPr/>
        <a:lstStyle/>
        <a:p>
          <a:endParaRPr lang="en-US"/>
        </a:p>
      </dgm:t>
    </dgm:pt>
    <dgm:pt modelId="{F31BBF8C-665A-4336-AD1D-4D06A73B7023}" type="pres">
      <dgm:prSet presAssocID="{22715B11-4585-4B8D-8B43-A8C71B231D81}" presName="parentRect" presStyleLbl="alignNode1" presStyleIdx="2" presStyleCnt="4" custScaleX="112229" custScaleY="128429" custLinFactNeighborX="-4613" custLinFactNeighborY="35505"/>
      <dgm:spPr/>
      <dgm:t>
        <a:bodyPr/>
        <a:lstStyle/>
        <a:p>
          <a:endParaRPr lang="en-US"/>
        </a:p>
      </dgm:t>
    </dgm:pt>
    <dgm:pt modelId="{66A90364-970D-4A11-B40C-EBE562C4E936}" type="pres">
      <dgm:prSet presAssocID="{22715B11-4585-4B8D-8B43-A8C71B231D81}" presName="adorn" presStyleLbl="fgAccFollowNode1" presStyleIdx="2" presStyleCnt="4" custLinFactNeighborX="-13239" custLinFactNeighborY="191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US"/>
        </a:p>
      </dgm:t>
      <dgm:extLst>
        <a:ext uri="{E40237B7-FDA0-4F09-8148-C483321AD2D9}">
          <dgm14:cNvPr xmlns:dgm14="http://schemas.microsoft.com/office/drawing/2010/diagram" id="0" name="" descr="Insignia 3 con relleno sólido"/>
        </a:ext>
      </dgm:extLst>
    </dgm:pt>
    <dgm:pt modelId="{EE7C8A89-8977-4142-8F68-B809112B048A}" type="pres">
      <dgm:prSet presAssocID="{D0950642-C9EA-4231-AE4F-21955293D56A}" presName="sibTrans" presStyleLbl="sibTrans2D1" presStyleIdx="0" presStyleCnt="0"/>
      <dgm:spPr/>
      <dgm:t>
        <a:bodyPr/>
        <a:lstStyle/>
        <a:p>
          <a:endParaRPr lang="en-US"/>
        </a:p>
      </dgm:t>
    </dgm:pt>
    <dgm:pt modelId="{C9C0204F-18DE-4D3A-A9E9-71BAF7EC5763}" type="pres">
      <dgm:prSet presAssocID="{B863CD38-0E9A-4FC1-8912-DF0298946070}" presName="compNode" presStyleCnt="0"/>
      <dgm:spPr/>
    </dgm:pt>
    <dgm:pt modelId="{8AB431CD-8629-41F8-8202-3588EA3A7599}" type="pres">
      <dgm:prSet presAssocID="{B863CD38-0E9A-4FC1-8912-DF0298946070}" presName="childRect" presStyleLbl="bgAcc1" presStyleIdx="3" presStyleCnt="4" custAng="10800000" custScaleX="110920" custScaleY="120437" custLinFactNeighborX="-6933" custLinFactNeighborY="56461">
        <dgm:presLayoutVars>
          <dgm:bulletEnabled val="1"/>
        </dgm:presLayoutVars>
      </dgm:prSet>
      <dgm:spPr/>
    </dgm:pt>
    <dgm:pt modelId="{A4430770-704C-49DC-9613-61BA70373305}" type="pres">
      <dgm:prSet presAssocID="{B863CD38-0E9A-4FC1-8912-DF0298946070}" presName="parentText" presStyleLbl="node1" presStyleIdx="0" presStyleCnt="0">
        <dgm:presLayoutVars>
          <dgm:chMax val="0"/>
          <dgm:bulletEnabled val="1"/>
        </dgm:presLayoutVars>
      </dgm:prSet>
      <dgm:spPr/>
      <dgm:t>
        <a:bodyPr/>
        <a:lstStyle/>
        <a:p>
          <a:endParaRPr lang="en-US"/>
        </a:p>
      </dgm:t>
    </dgm:pt>
    <dgm:pt modelId="{B78F495D-17DB-4C83-9570-F993BF8FCE5B}" type="pres">
      <dgm:prSet presAssocID="{B863CD38-0E9A-4FC1-8912-DF0298946070}" presName="parentRect" presStyleLbl="alignNode1" presStyleIdx="3" presStyleCnt="4" custScaleX="117687" custScaleY="143185" custLinFactY="-100000" custLinFactNeighborX="-7776" custLinFactNeighborY="-143339"/>
      <dgm:spPr/>
      <dgm:t>
        <a:bodyPr/>
        <a:lstStyle/>
        <a:p>
          <a:endParaRPr lang="en-US"/>
        </a:p>
      </dgm:t>
    </dgm:pt>
    <dgm:pt modelId="{E7B9583E-CBE8-4CBF-AF18-5AE4E3629728}" type="pres">
      <dgm:prSet presAssocID="{B863CD38-0E9A-4FC1-8912-DF0298946070}" presName="adorn" presStyleLbl="fgAccFollowNode1" presStyleIdx="3" presStyleCnt="4" custScaleX="101362" custScaleY="101260" custLinFactY="-100000" custLinFactNeighborX="-19784" custLinFactNeighborY="-13986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en-US"/>
        </a:p>
      </dgm:t>
      <dgm:extLst>
        <a:ext uri="{E40237B7-FDA0-4F09-8148-C483321AD2D9}">
          <dgm14:cNvPr xmlns:dgm14="http://schemas.microsoft.com/office/drawing/2010/diagram" id="0" name="" descr="Insignia 4 con relleno sólido"/>
        </a:ext>
      </dgm:extLst>
    </dgm:pt>
  </dgm:ptLst>
  <dgm:cxnLst>
    <dgm:cxn modelId="{5E1AA1C4-E3A8-4F58-B349-CF10481895BE}" type="presOf" srcId="{717E6003-B535-4D41-9FD6-A82D956BF163}" destId="{901AE1D1-CB14-41D4-B3EB-3F75C9C8D41F}" srcOrd="0" destOrd="0" presId="urn:microsoft.com/office/officeart/2005/8/layout/bList2"/>
    <dgm:cxn modelId="{013102A3-1DCA-4D21-BDC0-C534F228FDD0}" srcId="{B55E34F3-6793-431D-8F32-834985E05950}" destId="{22715B11-4585-4B8D-8B43-A8C71B231D81}" srcOrd="2" destOrd="0" parTransId="{119E86B7-8E04-4D45-B1FD-76BDC9ACE762}" sibTransId="{D0950642-C9EA-4231-AE4F-21955293D56A}"/>
    <dgm:cxn modelId="{D2C84149-EF58-4164-ABCB-731824B5E455}" srcId="{B55E34F3-6793-431D-8F32-834985E05950}" destId="{717E6003-B535-4D41-9FD6-A82D956BF163}" srcOrd="0" destOrd="0" parTransId="{1C2B8E41-219A-4020-BF3E-50AFE7295CEE}" sibTransId="{DC6EE102-F72F-4C01-B9BA-46A3808452D6}"/>
    <dgm:cxn modelId="{8F3BEABC-9D7F-4083-91E3-9E653EC71F39}" srcId="{22715B11-4585-4B8D-8B43-A8C71B231D81}" destId="{D094C094-42EA-45ED-9CB8-2F8D0DE8E936}" srcOrd="0" destOrd="0" parTransId="{F29730F4-B074-4D20-8FBD-F3A92C20A30A}" sibTransId="{108D1B95-32A4-4FC8-A202-DE241E8B52A9}"/>
    <dgm:cxn modelId="{9E0F60D3-75A2-4C98-A277-8336F9B8278F}" type="presOf" srcId="{8E4360A0-04DE-46F9-A7CC-AAD54766FE58}" destId="{40293061-BAD3-4E1F-AB57-E2BA073BDF11}" srcOrd="1" destOrd="0" presId="urn:microsoft.com/office/officeart/2005/8/layout/bList2"/>
    <dgm:cxn modelId="{516BA6BF-4D43-4BE9-ACC1-7844F66E87C9}" type="presOf" srcId="{B863CD38-0E9A-4FC1-8912-DF0298946070}" destId="{A4430770-704C-49DC-9613-61BA70373305}" srcOrd="0" destOrd="0" presId="urn:microsoft.com/office/officeart/2005/8/layout/bList2"/>
    <dgm:cxn modelId="{4365365F-8BA9-4271-9741-B3CBE18DEFA5}" type="presOf" srcId="{8E4360A0-04DE-46F9-A7CC-AAD54766FE58}" destId="{9C7EC983-B58E-4DC6-80AE-14553BCFC5EB}" srcOrd="0" destOrd="0" presId="urn:microsoft.com/office/officeart/2005/8/layout/bList2"/>
    <dgm:cxn modelId="{F48BC7BC-368D-406C-9556-BF9B6569400C}" type="presOf" srcId="{22715B11-4585-4B8D-8B43-A8C71B231D81}" destId="{193989F3-7F7F-43D3-9C2C-2C58B28ADA1F}" srcOrd="0" destOrd="0" presId="urn:microsoft.com/office/officeart/2005/8/layout/bList2"/>
    <dgm:cxn modelId="{F1FBD583-83A0-4E58-A1E0-46C0D5DFE4FB}" type="presOf" srcId="{D094C094-42EA-45ED-9CB8-2F8D0DE8E936}" destId="{4FF95D5E-07AA-438C-9DC6-EA773321266C}" srcOrd="0" destOrd="0" presId="urn:microsoft.com/office/officeart/2005/8/layout/bList2"/>
    <dgm:cxn modelId="{E241E134-7C15-44B3-AA80-69F15F3859D4}" type="presOf" srcId="{D0950642-C9EA-4231-AE4F-21955293D56A}" destId="{EE7C8A89-8977-4142-8F68-B809112B048A}" srcOrd="0" destOrd="0" presId="urn:microsoft.com/office/officeart/2005/8/layout/bList2"/>
    <dgm:cxn modelId="{6328DB9E-203B-42DC-8295-00275C8E3B70}" type="presOf" srcId="{22715B11-4585-4B8D-8B43-A8C71B231D81}" destId="{F31BBF8C-665A-4336-AD1D-4D06A73B7023}" srcOrd="1" destOrd="0" presId="urn:microsoft.com/office/officeart/2005/8/layout/bList2"/>
    <dgm:cxn modelId="{3765A8EE-0908-4310-B05B-AE80FF7F80EE}" srcId="{B55E34F3-6793-431D-8F32-834985E05950}" destId="{8E4360A0-04DE-46F9-A7CC-AAD54766FE58}" srcOrd="1" destOrd="0" parTransId="{EC04D6B2-1590-42D2-8401-C73BBDFB6A91}" sibTransId="{7610FECA-1869-47E5-BFEB-19C0097F6911}"/>
    <dgm:cxn modelId="{28C65B88-CBDD-48F4-9C9D-BFB1A44C216D}" type="presOf" srcId="{DC6EE102-F72F-4C01-B9BA-46A3808452D6}" destId="{A93BB928-B87C-425C-915A-8733C2F0EB52}" srcOrd="0" destOrd="0" presId="urn:microsoft.com/office/officeart/2005/8/layout/bList2"/>
    <dgm:cxn modelId="{08D3BAEA-10BD-4A8D-80C6-1C8A3809AC88}" type="presOf" srcId="{7610FECA-1869-47E5-BFEB-19C0097F6911}" destId="{F7BDA93F-3368-4F19-A5D6-36CAA2505449}" srcOrd="0" destOrd="0" presId="urn:microsoft.com/office/officeart/2005/8/layout/bList2"/>
    <dgm:cxn modelId="{80BBDBC4-9B32-4712-B99C-DEF3978A70A1}" type="presOf" srcId="{B863CD38-0E9A-4FC1-8912-DF0298946070}" destId="{B78F495D-17DB-4C83-9570-F993BF8FCE5B}" srcOrd="1" destOrd="0" presId="urn:microsoft.com/office/officeart/2005/8/layout/bList2"/>
    <dgm:cxn modelId="{E10728D8-7085-41F3-BCA7-136BAB8121AD}" srcId="{B55E34F3-6793-431D-8F32-834985E05950}" destId="{B863CD38-0E9A-4FC1-8912-DF0298946070}" srcOrd="3" destOrd="0" parTransId="{CAE500BF-2605-4A5D-90EB-F9861D72A22C}" sibTransId="{7A2F1F13-5B8C-4A9D-B5D3-570CC0581A14}"/>
    <dgm:cxn modelId="{D22350C1-17E8-4238-B419-8825E3DFBDB5}" type="presOf" srcId="{B55E34F3-6793-431D-8F32-834985E05950}" destId="{E2418269-DEA8-4231-9ABC-6B89CC0335CA}" srcOrd="0" destOrd="0" presId="urn:microsoft.com/office/officeart/2005/8/layout/bList2"/>
    <dgm:cxn modelId="{BAC7F640-A231-4EC1-AEB7-8F8565CFA7CF}" type="presOf" srcId="{717E6003-B535-4D41-9FD6-A82D956BF163}" destId="{C253F307-FC67-40B0-B426-82D19B250C78}" srcOrd="1" destOrd="0" presId="urn:microsoft.com/office/officeart/2005/8/layout/bList2"/>
    <dgm:cxn modelId="{8EA97DCC-320D-41CA-A4EF-DD76C9AFEA70}" type="presParOf" srcId="{E2418269-DEA8-4231-9ABC-6B89CC0335CA}" destId="{EF193A73-F68F-415E-A759-ECBAF93D07A7}" srcOrd="0" destOrd="0" presId="urn:microsoft.com/office/officeart/2005/8/layout/bList2"/>
    <dgm:cxn modelId="{D29314BC-FB46-4674-AF7B-BF08FED084EC}" type="presParOf" srcId="{EF193A73-F68F-415E-A759-ECBAF93D07A7}" destId="{77EEE3C4-61C6-4523-8D97-4DA68EAE4A1F}" srcOrd="0" destOrd="0" presId="urn:microsoft.com/office/officeart/2005/8/layout/bList2"/>
    <dgm:cxn modelId="{6A0C5294-DCA5-473B-9388-4DBD852FD91C}" type="presParOf" srcId="{EF193A73-F68F-415E-A759-ECBAF93D07A7}" destId="{901AE1D1-CB14-41D4-B3EB-3F75C9C8D41F}" srcOrd="1" destOrd="0" presId="urn:microsoft.com/office/officeart/2005/8/layout/bList2"/>
    <dgm:cxn modelId="{7C2564C5-DD1F-4A8C-920F-12B2F0A2218F}" type="presParOf" srcId="{EF193A73-F68F-415E-A759-ECBAF93D07A7}" destId="{C253F307-FC67-40B0-B426-82D19B250C78}" srcOrd="2" destOrd="0" presId="urn:microsoft.com/office/officeart/2005/8/layout/bList2"/>
    <dgm:cxn modelId="{AA662FF7-53DD-45E9-9A00-C2B0F78925CA}" type="presParOf" srcId="{EF193A73-F68F-415E-A759-ECBAF93D07A7}" destId="{50469A34-FAA8-4101-8AFD-533453976F5B}" srcOrd="3" destOrd="0" presId="urn:microsoft.com/office/officeart/2005/8/layout/bList2"/>
    <dgm:cxn modelId="{8D00CE37-81B6-4822-AC1A-9249A3AF8F83}" type="presParOf" srcId="{E2418269-DEA8-4231-9ABC-6B89CC0335CA}" destId="{A93BB928-B87C-425C-915A-8733C2F0EB52}" srcOrd="1" destOrd="0" presId="urn:microsoft.com/office/officeart/2005/8/layout/bList2"/>
    <dgm:cxn modelId="{4D27D179-82A8-409E-9AAC-C82FBD8AF200}" type="presParOf" srcId="{E2418269-DEA8-4231-9ABC-6B89CC0335CA}" destId="{473CEF44-77CB-4FAD-ADE8-B2C3B6A74031}" srcOrd="2" destOrd="0" presId="urn:microsoft.com/office/officeart/2005/8/layout/bList2"/>
    <dgm:cxn modelId="{7BA7AF50-F0EB-4F21-85DE-2BAB142B53A9}" type="presParOf" srcId="{473CEF44-77CB-4FAD-ADE8-B2C3B6A74031}" destId="{F212E04A-36C2-406E-B96E-027FC21FF35F}" srcOrd="0" destOrd="0" presId="urn:microsoft.com/office/officeart/2005/8/layout/bList2"/>
    <dgm:cxn modelId="{0F4FF717-4C13-41BC-A0EC-7CD635DF76B2}" type="presParOf" srcId="{473CEF44-77CB-4FAD-ADE8-B2C3B6A74031}" destId="{9C7EC983-B58E-4DC6-80AE-14553BCFC5EB}" srcOrd="1" destOrd="0" presId="urn:microsoft.com/office/officeart/2005/8/layout/bList2"/>
    <dgm:cxn modelId="{CA2106D5-C1C1-40CB-9559-259D3CF6FD4A}" type="presParOf" srcId="{473CEF44-77CB-4FAD-ADE8-B2C3B6A74031}" destId="{40293061-BAD3-4E1F-AB57-E2BA073BDF11}" srcOrd="2" destOrd="0" presId="urn:microsoft.com/office/officeart/2005/8/layout/bList2"/>
    <dgm:cxn modelId="{E20D483C-4324-4C9A-8EB1-8C04E0C96099}" type="presParOf" srcId="{473CEF44-77CB-4FAD-ADE8-B2C3B6A74031}" destId="{E2A4A327-B89C-4659-9EE2-D369F5D177D8}" srcOrd="3" destOrd="0" presId="urn:microsoft.com/office/officeart/2005/8/layout/bList2"/>
    <dgm:cxn modelId="{CF9EBCFF-369C-4005-8267-88F3DB5297FF}" type="presParOf" srcId="{E2418269-DEA8-4231-9ABC-6B89CC0335CA}" destId="{F7BDA93F-3368-4F19-A5D6-36CAA2505449}" srcOrd="3" destOrd="0" presId="urn:microsoft.com/office/officeart/2005/8/layout/bList2"/>
    <dgm:cxn modelId="{B96793B5-D23F-4B97-B035-654353843C22}" type="presParOf" srcId="{E2418269-DEA8-4231-9ABC-6B89CC0335CA}" destId="{CC10BB5C-128F-44FF-95F5-C715801BF8E8}" srcOrd="4" destOrd="0" presId="urn:microsoft.com/office/officeart/2005/8/layout/bList2"/>
    <dgm:cxn modelId="{4D74A498-0EC7-4FBF-8746-0D71CFE96EDF}" type="presParOf" srcId="{CC10BB5C-128F-44FF-95F5-C715801BF8E8}" destId="{4FF95D5E-07AA-438C-9DC6-EA773321266C}" srcOrd="0" destOrd="0" presId="urn:microsoft.com/office/officeart/2005/8/layout/bList2"/>
    <dgm:cxn modelId="{F5B8F377-6AAE-4FE4-B167-F71FD207A0E8}" type="presParOf" srcId="{CC10BB5C-128F-44FF-95F5-C715801BF8E8}" destId="{193989F3-7F7F-43D3-9C2C-2C58B28ADA1F}" srcOrd="1" destOrd="0" presId="urn:microsoft.com/office/officeart/2005/8/layout/bList2"/>
    <dgm:cxn modelId="{E1A7B3E4-84B2-42F5-A54C-FA877CE21BEC}" type="presParOf" srcId="{CC10BB5C-128F-44FF-95F5-C715801BF8E8}" destId="{F31BBF8C-665A-4336-AD1D-4D06A73B7023}" srcOrd="2" destOrd="0" presId="urn:microsoft.com/office/officeart/2005/8/layout/bList2"/>
    <dgm:cxn modelId="{9120899D-4884-4B57-AA87-42C0E5761ECF}" type="presParOf" srcId="{CC10BB5C-128F-44FF-95F5-C715801BF8E8}" destId="{66A90364-970D-4A11-B40C-EBE562C4E936}" srcOrd="3" destOrd="0" presId="urn:microsoft.com/office/officeart/2005/8/layout/bList2"/>
    <dgm:cxn modelId="{BC325DCE-E4A4-4453-A158-2BF832E9FFC4}" type="presParOf" srcId="{E2418269-DEA8-4231-9ABC-6B89CC0335CA}" destId="{EE7C8A89-8977-4142-8F68-B809112B048A}" srcOrd="5" destOrd="0" presId="urn:microsoft.com/office/officeart/2005/8/layout/bList2"/>
    <dgm:cxn modelId="{64ABCAA6-9651-4BA2-8D9A-D47E16AA991F}" type="presParOf" srcId="{E2418269-DEA8-4231-9ABC-6B89CC0335CA}" destId="{C9C0204F-18DE-4D3A-A9E9-71BAF7EC5763}" srcOrd="6" destOrd="0" presId="urn:microsoft.com/office/officeart/2005/8/layout/bList2"/>
    <dgm:cxn modelId="{76F5147D-9D00-4D30-BA84-0F900DBD3F5A}" type="presParOf" srcId="{C9C0204F-18DE-4D3A-A9E9-71BAF7EC5763}" destId="{8AB431CD-8629-41F8-8202-3588EA3A7599}" srcOrd="0" destOrd="0" presId="urn:microsoft.com/office/officeart/2005/8/layout/bList2"/>
    <dgm:cxn modelId="{94C40308-98DB-4251-8560-296DEA93EEB1}" type="presParOf" srcId="{C9C0204F-18DE-4D3A-A9E9-71BAF7EC5763}" destId="{A4430770-704C-49DC-9613-61BA70373305}" srcOrd="1" destOrd="0" presId="urn:microsoft.com/office/officeart/2005/8/layout/bList2"/>
    <dgm:cxn modelId="{5BB8FEE1-26D5-4FCD-81FD-88944CA3E153}" type="presParOf" srcId="{C9C0204F-18DE-4D3A-A9E9-71BAF7EC5763}" destId="{B78F495D-17DB-4C83-9570-F993BF8FCE5B}" srcOrd="2" destOrd="0" presId="urn:microsoft.com/office/officeart/2005/8/layout/bList2"/>
    <dgm:cxn modelId="{046B7EF7-444B-4F91-87EE-5A7ECF9793C6}" type="presParOf" srcId="{C9C0204F-18DE-4D3A-A9E9-71BAF7EC5763}" destId="{E7B9583E-CBE8-4CBF-AF18-5AE4E3629728}" srcOrd="3" destOrd="0" presId="urn:microsoft.com/office/officeart/2005/8/layout/b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A1AA-5A3F-49ED-99C0-E899DFAED454}">
      <dsp:nvSpPr>
        <dsp:cNvPr id="0" name=""/>
        <dsp:cNvSpPr/>
      </dsp:nvSpPr>
      <dsp:spPr>
        <a:xfrm>
          <a:off x="2427718" y="226813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mn-lt"/>
            </a:rPr>
            <a:t>Būvniecības nozares darba devēji</a:t>
          </a:r>
          <a:endParaRPr lang="en-GB" sz="1600" b="1" kern="1200" noProof="0" dirty="0">
            <a:solidFill>
              <a:schemeClr val="tx1"/>
            </a:solidFill>
            <a:latin typeface="+mn-lt"/>
          </a:endParaRPr>
        </a:p>
      </dsp:txBody>
      <dsp:txXfrm>
        <a:off x="2673988" y="2479602"/>
        <a:ext cx="1097421" cy="942340"/>
      </dsp:txXfrm>
    </dsp:sp>
    <dsp:sp modelId="{C7326F1D-990D-4871-B0C9-873E6F76162C}">
      <dsp:nvSpPr>
        <dsp:cNvPr id="0" name=""/>
        <dsp:cNvSpPr/>
      </dsp:nvSpPr>
      <dsp:spPr>
        <a:xfrm>
          <a:off x="2465655" y="28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2639D-CB6A-4B62-952D-E7D1499414EF}">
      <dsp:nvSpPr>
        <dsp:cNvPr id="0" name=""/>
        <dsp:cNvSpPr/>
      </dsp:nvSpPr>
      <dsp:spPr>
        <a:xfrm>
          <a:off x="1059474" y="1513408"/>
          <a:ext cx="1589961" cy="1365276"/>
        </a:xfrm>
        <a:prstGeom prst="hexagon">
          <a:avLst>
            <a:gd name="adj" fmla="val 25000"/>
            <a:gd name="vf" fmla="val 115470"/>
          </a:avLst>
        </a:prstGeom>
        <a:blipFill>
          <a:blip xmlns:r="http://schemas.openxmlformats.org/officeDocument/2006/relationships" r:embed="rId1"/>
          <a:srcRect/>
          <a:stretch>
            <a:fillRect l="-5000" r="-5000"/>
          </a:stretch>
        </a:blipFill>
        <a:ln w="12700" cap="flat" cmpd="sng" algn="ctr">
          <a:noFill/>
          <a:prstDash val="solid"/>
        </a:ln>
        <a:effectLst/>
      </dsp:spPr>
      <dsp:style>
        <a:lnRef idx="1">
          <a:scrgbClr r="0" g="0" b="0"/>
        </a:lnRef>
        <a:fillRef idx="1">
          <a:scrgbClr r="0" g="0" b="0"/>
        </a:fillRef>
        <a:effectRef idx="0">
          <a:scrgbClr r="0" g="0" b="0"/>
        </a:effectRef>
        <a:fontRef idx="minor"/>
      </dsp:style>
    </dsp:sp>
    <dsp:sp modelId="{E30707EE-AF53-426F-9601-ABF3E7BF6BEB}">
      <dsp:nvSpPr>
        <dsp:cNvPr id="0" name=""/>
        <dsp:cNvSpPr/>
      </dsp:nvSpPr>
      <dsp:spPr>
        <a:xfrm>
          <a:off x="2148674" y="269758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
              <a:satOff val="25"/>
              <a:lumOff val="-588"/>
              <a:alphaOff val="0"/>
            </a:schemeClr>
          </a:solidFill>
          <a:prstDash val="solid"/>
        </a:ln>
        <a:effectLst/>
      </dsp:spPr>
      <dsp:style>
        <a:lnRef idx="1">
          <a:scrgbClr r="0" g="0" b="0"/>
        </a:lnRef>
        <a:fillRef idx="1">
          <a:scrgbClr r="0" g="0" b="0"/>
        </a:fillRef>
        <a:effectRef idx="0">
          <a:scrgbClr r="0" g="0" b="0"/>
        </a:effectRef>
        <a:fontRef idx="minor"/>
      </dsp:style>
    </dsp:sp>
    <dsp:sp modelId="{FA1F1BF9-F862-4C95-BC7A-EED3CD6817A4}">
      <dsp:nvSpPr>
        <dsp:cNvPr id="0" name=""/>
        <dsp:cNvSpPr/>
      </dsp:nvSpPr>
      <dsp:spPr>
        <a:xfrm>
          <a:off x="3795962" y="1509452"/>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mn-lt"/>
            </a:rPr>
            <a:t>PIA un DVB programmu </a:t>
          </a:r>
          <a:r>
            <a:rPr lang="en-GB" sz="1600" b="1" kern="1200" noProof="0" dirty="0" smtClean="0">
              <a:solidFill>
                <a:schemeClr val="tx1"/>
              </a:solidFill>
              <a:latin typeface="+mn-lt"/>
            </a:rPr>
            <a:t> </a:t>
          </a:r>
          <a:r>
            <a:rPr lang="lv-LV" sz="1600" b="1" kern="1200" noProof="0" dirty="0" smtClean="0">
              <a:solidFill>
                <a:schemeClr val="tx1"/>
              </a:solidFill>
              <a:latin typeface="+mn-lt"/>
            </a:rPr>
            <a:t>mācekļi</a:t>
          </a:r>
          <a:r>
            <a:rPr lang="en-GB" sz="1600" b="1" kern="1200" noProof="0" dirty="0" smtClean="0">
              <a:solidFill>
                <a:schemeClr val="tx1"/>
              </a:solidFill>
              <a:latin typeface="+mn-lt"/>
            </a:rPr>
            <a:t> </a:t>
          </a:r>
          <a:r>
            <a:rPr lang="lv-LV" sz="1600" b="1" kern="1200" noProof="0" dirty="0" smtClean="0">
              <a:solidFill>
                <a:schemeClr val="tx1"/>
              </a:solidFill>
              <a:latin typeface="+mn-lt"/>
            </a:rPr>
            <a:t>būvniecības nozarē</a:t>
          </a:r>
          <a:endParaRPr lang="en-GB" sz="1600" b="1" kern="1200" noProof="0" dirty="0">
            <a:solidFill>
              <a:schemeClr val="tx1"/>
            </a:solidFill>
            <a:latin typeface="+mn-lt"/>
          </a:endParaRPr>
        </a:p>
      </dsp:txBody>
      <dsp:txXfrm>
        <a:off x="4042232" y="1720920"/>
        <a:ext cx="1097421" cy="942340"/>
      </dsp:txXfrm>
    </dsp:sp>
    <dsp:sp modelId="{59B5CEFA-A098-4F2E-B874-1366B341B52D}">
      <dsp:nvSpPr>
        <dsp:cNvPr id="0" name=""/>
        <dsp:cNvSpPr/>
      </dsp:nvSpPr>
      <dsp:spPr>
        <a:xfrm>
          <a:off x="4890220" y="2690112"/>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34025"/>
              <a:satOff val="49"/>
              <a:lumOff val="-1177"/>
              <a:alphaOff val="0"/>
            </a:schemeClr>
          </a:solidFill>
          <a:prstDash val="solid"/>
        </a:ln>
        <a:effectLst/>
      </dsp:spPr>
      <dsp:style>
        <a:lnRef idx="1">
          <a:scrgbClr r="0" g="0" b="0"/>
        </a:lnRef>
        <a:fillRef idx="1">
          <a:scrgbClr r="0" g="0" b="0"/>
        </a:fillRef>
        <a:effectRef idx="0">
          <a:scrgbClr r="0" g="0" b="0"/>
        </a:effectRef>
        <a:fontRef idx="minor"/>
      </dsp:style>
    </dsp:sp>
    <dsp:sp modelId="{58A37FA7-AB96-4B10-B690-BCC429A5ACCC}">
      <dsp:nvSpPr>
        <dsp:cNvPr id="0" name=""/>
        <dsp:cNvSpPr/>
      </dsp:nvSpPr>
      <dsp:spPr>
        <a:xfrm>
          <a:off x="5163363" y="2265496"/>
          <a:ext cx="1589961" cy="13652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33A0D330-08AA-414C-B8AF-98E74DEB6692}">
      <dsp:nvSpPr>
        <dsp:cNvPr id="0" name=""/>
        <dsp:cNvSpPr/>
      </dsp:nvSpPr>
      <dsp:spPr>
        <a:xfrm>
          <a:off x="5202143" y="287297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01037"/>
              <a:satOff val="74"/>
              <a:lumOff val="-1765"/>
              <a:alphaOff val="0"/>
            </a:schemeClr>
          </a:solidFill>
          <a:prstDash val="solid"/>
        </a:ln>
        <a:effectLst/>
      </dsp:spPr>
      <dsp:style>
        <a:lnRef idx="1">
          <a:scrgbClr r="0" g="0" b="0"/>
        </a:lnRef>
        <a:fillRef idx="1">
          <a:scrgbClr r="0" g="0" b="0"/>
        </a:fillRef>
        <a:effectRef idx="0">
          <a:scrgbClr r="0" g="0" b="0"/>
        </a:effectRef>
        <a:fontRef idx="minor"/>
      </dsp:style>
    </dsp:sp>
    <dsp:sp modelId="{04A122E2-5448-48FC-A4C6-8519A7AC3804}">
      <dsp:nvSpPr>
        <dsp:cNvPr id="0" name=""/>
        <dsp:cNvSpPr/>
      </dsp:nvSpPr>
      <dsp:spPr>
        <a:xfrm>
          <a:off x="2427718" y="759121"/>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mn-lt"/>
            </a:rPr>
            <a:t>PIA</a:t>
          </a:r>
          <a:r>
            <a:rPr lang="en-GB" sz="1600" b="1" kern="1200" noProof="0" dirty="0" smtClean="0">
              <a:solidFill>
                <a:schemeClr val="tx1"/>
              </a:solidFill>
              <a:latin typeface="+mn-lt"/>
            </a:rPr>
            <a:t> </a:t>
          </a:r>
          <a:r>
            <a:rPr lang="lv-LV" sz="1600" b="1" kern="1200" noProof="0" dirty="0" smtClean="0">
              <a:solidFill>
                <a:schemeClr val="tx1"/>
              </a:solidFill>
              <a:latin typeface="+mn-lt"/>
            </a:rPr>
            <a:t>un</a:t>
          </a:r>
          <a:r>
            <a:rPr lang="en-GB" sz="1600" b="1" kern="1200" noProof="0" dirty="0" smtClean="0">
              <a:solidFill>
                <a:schemeClr val="tx1"/>
              </a:solidFill>
              <a:latin typeface="+mn-lt"/>
            </a:rPr>
            <a:t> </a:t>
          </a:r>
          <a:r>
            <a:rPr lang="lv-LV" sz="1600" b="1" kern="1200" noProof="0" dirty="0" smtClean="0">
              <a:solidFill>
                <a:schemeClr val="tx1"/>
              </a:solidFill>
              <a:latin typeface="+mn-lt"/>
            </a:rPr>
            <a:t>DVB mācību</a:t>
          </a:r>
          <a:r>
            <a:rPr lang="en-GB" sz="1600" b="1" kern="1200" noProof="0" dirty="0" smtClean="0">
              <a:solidFill>
                <a:schemeClr val="tx1"/>
              </a:solidFill>
              <a:latin typeface="+mn-lt"/>
            </a:rPr>
            <a:t> </a:t>
          </a:r>
          <a:r>
            <a:rPr lang="lv-LV" sz="1600" b="1" kern="1200" noProof="0" dirty="0" smtClean="0">
              <a:solidFill>
                <a:schemeClr val="tx1"/>
              </a:solidFill>
              <a:latin typeface="+mn-lt"/>
            </a:rPr>
            <a:t>sniedzēji</a:t>
          </a:r>
          <a:endParaRPr lang="en-GB" sz="1600" b="1" kern="1200" noProof="0" dirty="0">
            <a:solidFill>
              <a:schemeClr val="tx1"/>
            </a:solidFill>
            <a:latin typeface="+mn-lt"/>
          </a:endParaRPr>
        </a:p>
      </dsp:txBody>
      <dsp:txXfrm>
        <a:off x="2673988" y="970589"/>
        <a:ext cx="1097421" cy="942340"/>
      </dsp:txXfrm>
    </dsp:sp>
    <dsp:sp modelId="{878C28DB-5710-40C2-83A9-1BE7D39B3698}">
      <dsp:nvSpPr>
        <dsp:cNvPr id="0" name=""/>
        <dsp:cNvSpPr/>
      </dsp:nvSpPr>
      <dsp:spPr>
        <a:xfrm>
          <a:off x="3516918" y="78505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68050"/>
              <a:satOff val="98"/>
              <a:lumOff val="-2353"/>
              <a:alphaOff val="0"/>
            </a:schemeClr>
          </a:solidFill>
          <a:prstDash val="solid"/>
        </a:ln>
        <a:effectLst/>
      </dsp:spPr>
      <dsp:style>
        <a:lnRef idx="1">
          <a:scrgbClr r="0" g="0" b="0"/>
        </a:lnRef>
        <a:fillRef idx="1">
          <a:scrgbClr r="0" g="0" b="0"/>
        </a:fillRef>
        <a:effectRef idx="0">
          <a:scrgbClr r="0" g="0" b="0"/>
        </a:effectRef>
        <a:fontRef idx="minor"/>
      </dsp:style>
    </dsp:sp>
    <dsp:sp modelId="{F201E3AA-F5E5-4852-B3B4-3BE5388DC230}">
      <dsp:nvSpPr>
        <dsp:cNvPr id="0" name=""/>
        <dsp:cNvSpPr/>
      </dsp:nvSpPr>
      <dsp:spPr>
        <a:xfrm>
          <a:off x="3795962" y="0"/>
          <a:ext cx="1589961" cy="1365276"/>
        </a:xfrm>
        <a:prstGeom prst="hexagon">
          <a:avLst>
            <a:gd name="adj" fmla="val 25000"/>
            <a:gd name="vf" fmla="val 115470"/>
          </a:avLst>
        </a:prstGeom>
        <a:blipFill>
          <a:blip xmlns:r="http://schemas.openxmlformats.org/officeDocument/2006/relationships" r:embed="rId3" cstate="hq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t="-8000" b="-8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4E6D1C04-C09C-4A9A-A0E6-0CD716B29ED9}">
      <dsp:nvSpPr>
        <dsp:cNvPr id="0" name=""/>
        <dsp:cNvSpPr/>
      </dsp:nvSpPr>
      <dsp:spPr>
        <a:xfrm>
          <a:off x="3840643" y="60483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35062"/>
              <a:satOff val="123"/>
              <a:lumOff val="-2941"/>
              <a:alphaOff val="0"/>
            </a:schemeClr>
          </a:solidFill>
          <a:prstDash val="solid"/>
        </a:ln>
        <a:effectLst/>
      </dsp:spPr>
      <dsp:style>
        <a:lnRef idx="1">
          <a:scrgbClr r="0" g="0" b="0"/>
        </a:lnRef>
        <a:fillRef idx="1">
          <a:scrgbClr r="0" g="0" b="0"/>
        </a:fillRef>
        <a:effectRef idx="0">
          <a:scrgbClr r="0" g="0" b="0"/>
        </a:effectRef>
        <a:fontRef idx="minor"/>
      </dsp:style>
    </dsp:sp>
    <dsp:sp modelId="{6DFD7981-35D3-408C-963D-60994465D9E7}">
      <dsp:nvSpPr>
        <dsp:cNvPr id="0" name=""/>
        <dsp:cNvSpPr/>
      </dsp:nvSpPr>
      <dsp:spPr>
        <a:xfrm>
          <a:off x="5163363" y="75604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mn-lt"/>
            </a:rPr>
            <a:t>PIA</a:t>
          </a:r>
          <a:r>
            <a:rPr lang="en-GB" sz="1600" b="1" kern="1200" noProof="0" dirty="0" smtClean="0">
              <a:solidFill>
                <a:schemeClr val="tx1"/>
              </a:solidFill>
              <a:latin typeface="+mn-lt"/>
            </a:rPr>
            <a:t> </a:t>
          </a:r>
          <a:r>
            <a:rPr lang="lv-LV" sz="1600" b="1" kern="1200" noProof="0" dirty="0" smtClean="0">
              <a:solidFill>
                <a:schemeClr val="tx1"/>
              </a:solidFill>
              <a:latin typeface="+mn-lt"/>
            </a:rPr>
            <a:t>varas iestādes un </a:t>
          </a:r>
          <a:r>
            <a:rPr lang="en-GB" sz="1600" b="1" kern="1200" noProof="0" dirty="0" smtClean="0">
              <a:solidFill>
                <a:schemeClr val="tx1"/>
              </a:solidFill>
              <a:latin typeface="+mn-lt"/>
            </a:rPr>
            <a:t> </a:t>
          </a:r>
          <a:r>
            <a:rPr lang="lv-LV" sz="1600" b="1" kern="1200" noProof="0" dirty="0" smtClean="0">
              <a:solidFill>
                <a:schemeClr val="tx1"/>
              </a:solidFill>
              <a:latin typeface="+mn-lt"/>
            </a:rPr>
            <a:t>karjeras attīstības atbalsta organizācijas</a:t>
          </a:r>
          <a:endParaRPr lang="en-GB" sz="1600" b="1" kern="1200" noProof="0" dirty="0">
            <a:solidFill>
              <a:schemeClr val="tx1"/>
            </a:solidFill>
            <a:latin typeface="+mn-lt"/>
          </a:endParaRPr>
        </a:p>
      </dsp:txBody>
      <dsp:txXfrm>
        <a:off x="5409633" y="967512"/>
        <a:ext cx="1097421" cy="942340"/>
      </dsp:txXfrm>
    </dsp:sp>
    <dsp:sp modelId="{F8F120EB-55CA-4CD1-AEB1-84783F75F0D9}">
      <dsp:nvSpPr>
        <dsp:cNvPr id="0" name=""/>
        <dsp:cNvSpPr/>
      </dsp:nvSpPr>
      <dsp:spPr>
        <a:xfrm>
          <a:off x="6539194" y="136088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002075"/>
              <a:satOff val="147"/>
              <a:lumOff val="-3530"/>
              <a:alphaOff val="0"/>
            </a:schemeClr>
          </a:solidFill>
          <a:prstDash val="solid"/>
        </a:ln>
        <a:effectLst/>
      </dsp:spPr>
      <dsp:style>
        <a:lnRef idx="1">
          <a:scrgbClr r="0" g="0" b="0"/>
        </a:lnRef>
        <a:fillRef idx="1">
          <a:scrgbClr r="0" g="0" b="0"/>
        </a:fillRef>
        <a:effectRef idx="0">
          <a:scrgbClr r="0" g="0" b="0"/>
        </a:effectRef>
        <a:fontRef idx="minor"/>
      </dsp:style>
    </dsp:sp>
    <dsp:sp modelId="{F456E5FD-AF72-4371-A5EF-83C25B995706}">
      <dsp:nvSpPr>
        <dsp:cNvPr id="0" name=""/>
        <dsp:cNvSpPr/>
      </dsp:nvSpPr>
      <dsp:spPr>
        <a:xfrm>
          <a:off x="6531607" y="1523518"/>
          <a:ext cx="1589961" cy="1365276"/>
        </a:xfrm>
        <a:prstGeom prst="hexagon">
          <a:avLst>
            <a:gd name="adj" fmla="val 25000"/>
            <a:gd name="vf" fmla="val 115470"/>
          </a:avLst>
        </a:prstGeom>
        <a:blipFill>
          <a:blip xmlns:r="http://schemas.openxmlformats.org/officeDocument/2006/relationships"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55F03969-5911-4940-933B-3C721E33C500}">
      <dsp:nvSpPr>
        <dsp:cNvPr id="0" name=""/>
        <dsp:cNvSpPr/>
      </dsp:nvSpPr>
      <dsp:spPr>
        <a:xfrm>
          <a:off x="6841843" y="1548133"/>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169087"/>
              <a:satOff val="172"/>
              <a:lumOff val="-4118"/>
              <a:alphaOff val="0"/>
            </a:schemeClr>
          </a:solidFill>
          <a:prstDash val="solid"/>
        </a:ln>
        <a:effectLst/>
      </dsp:spPr>
      <dsp:style>
        <a:lnRef idx="1">
          <a:scrgbClr r="0" g="0" b="0"/>
        </a:lnRef>
        <a:fillRef idx="1">
          <a:scrgbClr r="0" g="0" b="0"/>
        </a:fillRef>
        <a:effectRef idx="0">
          <a:scrgbClr r="0" g="0" b="0"/>
        </a:effectRef>
        <a:fontRef idx="minor"/>
      </dsp:style>
    </dsp:sp>
    <dsp:sp modelId="{0DBBC759-5570-4308-8041-9147F0CA8A39}">
      <dsp:nvSpPr>
        <dsp:cNvPr id="0" name=""/>
        <dsp:cNvSpPr/>
      </dsp:nvSpPr>
      <dsp:spPr>
        <a:xfrm>
          <a:off x="6531607" y="14505"/>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lv-LV" sz="1400" b="1" kern="1200" noProof="0" dirty="0" smtClean="0">
              <a:solidFill>
                <a:schemeClr val="tx1"/>
              </a:solidFill>
              <a:latin typeface="+mn-lt"/>
            </a:rPr>
            <a:t>Nozares pārstāvji un politikas veidotāji</a:t>
          </a:r>
          <a:endParaRPr lang="en-GB" sz="1400" b="1" kern="1200" noProof="0" dirty="0">
            <a:solidFill>
              <a:schemeClr val="tx1"/>
            </a:solidFill>
            <a:latin typeface="+mn-lt"/>
          </a:endParaRPr>
        </a:p>
      </dsp:txBody>
      <dsp:txXfrm>
        <a:off x="6777877" y="225973"/>
        <a:ext cx="1097421" cy="942340"/>
      </dsp:txXfrm>
    </dsp:sp>
    <dsp:sp modelId="{0106BD11-59A5-4B57-AF8E-6AA63383F661}">
      <dsp:nvSpPr>
        <dsp:cNvPr id="0" name=""/>
        <dsp:cNvSpPr/>
      </dsp:nvSpPr>
      <dsp:spPr>
        <a:xfrm>
          <a:off x="7907438" y="62637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336100"/>
              <a:satOff val="196"/>
              <a:lumOff val="-4706"/>
              <a:alphaOff val="0"/>
            </a:schemeClr>
          </a:solidFill>
          <a:prstDash val="solid"/>
        </a:ln>
        <a:effectLst/>
      </dsp:spPr>
      <dsp:style>
        <a:lnRef idx="1">
          <a:scrgbClr r="0" g="0" b="0"/>
        </a:lnRef>
        <a:fillRef idx="1">
          <a:scrgbClr r="0" g="0" b="0"/>
        </a:fillRef>
        <a:effectRef idx="0">
          <a:scrgbClr r="0" g="0" b="0"/>
        </a:effectRef>
        <a:fontRef idx="minor"/>
      </dsp:style>
    </dsp:sp>
    <dsp:sp modelId="{AC74F8A0-CB34-445C-B863-1FCDC14E6202}">
      <dsp:nvSpPr>
        <dsp:cNvPr id="0" name=""/>
        <dsp:cNvSpPr/>
      </dsp:nvSpPr>
      <dsp:spPr>
        <a:xfrm>
          <a:off x="7899851" y="776264"/>
          <a:ext cx="1589961" cy="136527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DD9DED44-DEB4-4243-B81D-86A9BF90D613}">
      <dsp:nvSpPr>
        <dsp:cNvPr id="0" name=""/>
        <dsp:cNvSpPr/>
      </dsp:nvSpPr>
      <dsp:spPr>
        <a:xfrm>
          <a:off x="8216832" y="80659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503112"/>
              <a:satOff val="221"/>
              <a:lumOff val="-5294"/>
              <a:alphaOff val="0"/>
            </a:schemeClr>
          </a:solidFill>
          <a:prstDash val="solid"/>
        </a:ln>
        <a:effectLst/>
      </dsp:spPr>
      <dsp:style>
        <a:lnRef idx="1">
          <a:scrgbClr r="0" g="0" b="0"/>
        </a:lnRef>
        <a:fillRef idx="1">
          <a:scrgbClr r="0" g="0" b="0"/>
        </a:fillRef>
        <a:effectRef idx="0">
          <a:scrgbClr r="0" g="0" b="0"/>
        </a:effectRef>
        <a:fontRef idx="minor"/>
      </dsp:style>
    </dsp:sp>
    <dsp:sp modelId="{15B578F2-8161-4BB1-AE54-9CFA19206E2D}">
      <dsp:nvSpPr>
        <dsp:cNvPr id="0" name=""/>
        <dsp:cNvSpPr/>
      </dsp:nvSpPr>
      <dsp:spPr>
        <a:xfrm>
          <a:off x="7899851" y="2283079"/>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dirty="0" smtClean="0">
              <a:solidFill>
                <a:schemeClr val="tx1"/>
              </a:solidFill>
              <a:latin typeface="+mn-lt"/>
            </a:rPr>
            <a:t>As</a:t>
          </a:r>
          <a:r>
            <a:rPr lang="lv-LV" sz="1600" b="1" kern="1200" noProof="0" dirty="0" smtClean="0">
              <a:solidFill>
                <a:schemeClr val="tx1"/>
              </a:solidFill>
              <a:latin typeface="+mn-lt"/>
            </a:rPr>
            <a:t>ociācijas</a:t>
          </a:r>
          <a:r>
            <a:rPr lang="en-GB" sz="1600" b="1" kern="1200" noProof="0" dirty="0" smtClean="0">
              <a:solidFill>
                <a:schemeClr val="tx1"/>
              </a:solidFill>
              <a:latin typeface="+mn-lt"/>
            </a:rPr>
            <a:t>, </a:t>
          </a:r>
          <a:r>
            <a:rPr lang="lv-LV" sz="1600" b="1" kern="1200" noProof="0" dirty="0" smtClean="0">
              <a:solidFill>
                <a:schemeClr val="tx1"/>
              </a:solidFill>
              <a:latin typeface="+mn-lt"/>
            </a:rPr>
            <a:t>tīkli</a:t>
          </a:r>
          <a:r>
            <a:rPr lang="en-GB" sz="1600" b="1" kern="1200" noProof="0" dirty="0" smtClean="0">
              <a:solidFill>
                <a:schemeClr val="tx1"/>
              </a:solidFill>
              <a:latin typeface="+mn-lt"/>
            </a:rPr>
            <a:t> </a:t>
          </a:r>
          <a:r>
            <a:rPr lang="lv-LV" sz="1600" b="1" kern="1200" noProof="0" dirty="0" smtClean="0">
              <a:solidFill>
                <a:schemeClr val="tx1"/>
              </a:solidFill>
              <a:latin typeface="+mn-lt"/>
            </a:rPr>
            <a:t>un</a:t>
          </a:r>
          <a:r>
            <a:rPr lang="en-GB" sz="1600" b="1" kern="1200" noProof="0" dirty="0" smtClean="0">
              <a:solidFill>
                <a:schemeClr val="tx1"/>
              </a:solidFill>
              <a:latin typeface="+mn-lt"/>
            </a:rPr>
            <a:t> </a:t>
          </a:r>
          <a:r>
            <a:rPr lang="lv-LV" sz="1600" b="1" kern="1200" noProof="0" dirty="0" smtClean="0">
              <a:solidFill>
                <a:schemeClr val="tx1"/>
              </a:solidFill>
              <a:latin typeface="+mn-lt"/>
            </a:rPr>
            <a:t>sociālie partneri</a:t>
          </a:r>
          <a:endParaRPr lang="en-GB" sz="1600" b="1" kern="1200" noProof="0" dirty="0">
            <a:solidFill>
              <a:schemeClr val="tx1"/>
            </a:solidFill>
            <a:latin typeface="+mn-lt"/>
          </a:endParaRPr>
        </a:p>
      </dsp:txBody>
      <dsp:txXfrm>
        <a:off x="8146121" y="2494547"/>
        <a:ext cx="1097421" cy="942340"/>
      </dsp:txXfrm>
    </dsp:sp>
    <dsp:sp modelId="{4DEEE8CC-E529-4B01-8CCB-FFC0450520A5}">
      <dsp:nvSpPr>
        <dsp:cNvPr id="0" name=""/>
        <dsp:cNvSpPr/>
      </dsp:nvSpPr>
      <dsp:spPr>
        <a:xfrm>
          <a:off x="8215146" y="34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5"/>
              <a:satOff val="245"/>
              <a:lumOff val="-5883"/>
              <a:alphaOff val="0"/>
            </a:schemeClr>
          </a:solidFill>
          <a:prstDash val="solid"/>
        </a:ln>
        <a:effectLst/>
      </dsp:spPr>
      <dsp:style>
        <a:lnRef idx="1">
          <a:scrgbClr r="0" g="0" b="0"/>
        </a:lnRef>
        <a:fillRef idx="1">
          <a:scrgbClr r="0" g="0" b="0"/>
        </a:fillRef>
        <a:effectRef idx="0">
          <a:scrgbClr r="0" g="0" b="0"/>
        </a:effectRef>
        <a:fontRef idx="minor"/>
      </dsp:style>
    </dsp:sp>
    <dsp:sp modelId="{8B3DB7FA-D7A1-4AC4-8CBD-AF0DF855B2B8}">
      <dsp:nvSpPr>
        <dsp:cNvPr id="0" name=""/>
        <dsp:cNvSpPr/>
      </dsp:nvSpPr>
      <dsp:spPr>
        <a:xfrm>
          <a:off x="6531607" y="3030332"/>
          <a:ext cx="1589961" cy="136527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5000" r="-15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E3041D22-5ACD-4CD5-9BB5-84D2A283B4FB}">
      <dsp:nvSpPr>
        <dsp:cNvPr id="0" name=""/>
        <dsp:cNvSpPr/>
      </dsp:nvSpPr>
      <dsp:spPr>
        <a:xfrm>
          <a:off x="7920084" y="362945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E3C4-61C6-4523-8D97-4DA68EAE4A1F}">
      <dsp:nvSpPr>
        <dsp:cNvPr id="0" name=""/>
        <dsp:cNvSpPr/>
      </dsp:nvSpPr>
      <dsp:spPr>
        <a:xfrm>
          <a:off x="9972" y="1168764"/>
          <a:ext cx="3316303" cy="298457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C253F307-FC67-40B0-B426-82D19B250C78}">
      <dsp:nvSpPr>
        <dsp:cNvPr id="0" name=""/>
        <dsp:cNvSpPr/>
      </dsp:nvSpPr>
      <dsp:spPr>
        <a:xfrm>
          <a:off x="0" y="4108013"/>
          <a:ext cx="3316170" cy="80297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lvl="0" algn="l" defTabSz="989013">
            <a:lnSpc>
              <a:spcPct val="90000"/>
            </a:lnSpc>
            <a:spcBef>
              <a:spcPct val="0"/>
            </a:spcBef>
            <a:spcAft>
              <a:spcPct val="35000"/>
            </a:spcAft>
            <a:tabLst/>
          </a:pPr>
          <a:r>
            <a:rPr lang="lv-LV" sz="1800" b="1" kern="1200" dirty="0" smtClean="0">
              <a:solidFill>
                <a:schemeClr val="tx1"/>
              </a:solidFill>
            </a:rPr>
            <a:t>Koka īpašības, tā ierobežojumi un koka būvniecības fizika.</a:t>
          </a:r>
          <a:endParaRPr lang="en-GB" sz="1800" b="1" kern="1200" dirty="0">
            <a:solidFill>
              <a:schemeClr val="tx1"/>
            </a:solidFill>
          </a:endParaRPr>
        </a:p>
      </dsp:txBody>
      <dsp:txXfrm>
        <a:off x="0" y="4108013"/>
        <a:ext cx="2335331" cy="802974"/>
      </dsp:txXfrm>
    </dsp:sp>
    <dsp:sp modelId="{50469A34-FAA8-4101-8AFD-533453976F5B}">
      <dsp:nvSpPr>
        <dsp:cNvPr id="0" name=""/>
        <dsp:cNvSpPr/>
      </dsp:nvSpPr>
      <dsp:spPr>
        <a:xfrm>
          <a:off x="2368111" y="4099277"/>
          <a:ext cx="899257" cy="880662"/>
        </a:xfrm>
        <a:prstGeom prst="ellipse">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t="-1000" b="-1000"/>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212E04A-36C2-406E-B96E-027FC21FF35F}">
      <dsp:nvSpPr>
        <dsp:cNvPr id="0" name=""/>
        <dsp:cNvSpPr/>
      </dsp:nvSpPr>
      <dsp:spPr>
        <a:xfrm rot="10800000">
          <a:off x="3703025" y="1786650"/>
          <a:ext cx="4238931" cy="306010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918568"/>
              <a:satOff val="135"/>
              <a:lumOff val="-323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0293061-BAD3-4E1F-AB57-E2BA073BDF11}">
      <dsp:nvSpPr>
        <dsp:cNvPr id="0" name=""/>
        <dsp:cNvSpPr/>
      </dsp:nvSpPr>
      <dsp:spPr>
        <a:xfrm>
          <a:off x="3712029" y="1083954"/>
          <a:ext cx="4237704" cy="988514"/>
        </a:xfrm>
        <a:prstGeom prst="rect">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w="12700" cap="flat" cmpd="sng" algn="ctr">
          <a:solidFill>
            <a:schemeClr val="accent5">
              <a:hueOff val="-918568"/>
              <a:satOff val="135"/>
              <a:lumOff val="-323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err="1" smtClean="0">
              <a:solidFill>
                <a:schemeClr val="tx1"/>
              </a:solidFill>
            </a:rPr>
            <a:t>Koksnes</a:t>
          </a:r>
          <a:r>
            <a:rPr lang="en-US" sz="1800" b="1" kern="1200" dirty="0" smtClean="0">
              <a:solidFill>
                <a:schemeClr val="tx1"/>
              </a:solidFill>
            </a:rPr>
            <a:t> </a:t>
          </a:r>
          <a:r>
            <a:rPr lang="en-US" sz="1800" b="1" kern="1200" dirty="0" err="1" smtClean="0">
              <a:solidFill>
                <a:schemeClr val="tx1"/>
              </a:solidFill>
            </a:rPr>
            <a:t>īpašību</a:t>
          </a:r>
          <a:r>
            <a:rPr lang="en-US" sz="1800" b="1" kern="1200" dirty="0" smtClean="0">
              <a:solidFill>
                <a:schemeClr val="tx1"/>
              </a:solidFill>
            </a:rPr>
            <a:t> </a:t>
          </a:r>
          <a:r>
            <a:rPr lang="en-US" sz="1800" b="1" kern="1200" dirty="0" err="1" smtClean="0">
              <a:solidFill>
                <a:schemeClr val="tx1"/>
              </a:solidFill>
            </a:rPr>
            <a:t>uzlabošanas</a:t>
          </a:r>
          <a:r>
            <a:rPr lang="en-US" sz="1800" b="1" kern="1200" dirty="0" smtClean="0">
              <a:solidFill>
                <a:schemeClr val="tx1"/>
              </a:solidFill>
            </a:rPr>
            <a:t> </a:t>
          </a:r>
          <a:r>
            <a:rPr lang="en-US" sz="1800" b="1" kern="1200" dirty="0" err="1" smtClean="0">
              <a:solidFill>
                <a:schemeClr val="tx1"/>
              </a:solidFill>
            </a:rPr>
            <a:t>iespējas</a:t>
          </a:r>
          <a:r>
            <a:rPr lang="en-US" sz="1800" b="1" kern="1200" dirty="0" smtClean="0">
              <a:solidFill>
                <a:schemeClr val="tx1"/>
              </a:solidFill>
            </a:rPr>
            <a:t>, </a:t>
          </a:r>
          <a:r>
            <a:rPr lang="en-US" sz="1800" b="1" kern="1200" dirty="0" err="1" smtClean="0">
              <a:solidFill>
                <a:schemeClr val="tx1"/>
              </a:solidFill>
            </a:rPr>
            <a:t>ilgizturības</a:t>
          </a:r>
          <a:r>
            <a:rPr lang="en-US" sz="1800" b="1" kern="1200" dirty="0" smtClean="0">
              <a:solidFill>
                <a:schemeClr val="tx1"/>
              </a:solidFill>
            </a:rPr>
            <a:t> </a:t>
          </a:r>
          <a:r>
            <a:rPr lang="en-US" sz="1800" b="1" kern="1200" dirty="0" err="1" smtClean="0">
              <a:solidFill>
                <a:schemeClr val="tx1"/>
              </a:solidFill>
            </a:rPr>
            <a:t>paaugstināšana</a:t>
          </a:r>
          <a:r>
            <a:rPr lang="en-US" sz="1800" b="1" kern="1200" dirty="0" smtClean="0">
              <a:solidFill>
                <a:schemeClr val="tx1"/>
              </a:solidFill>
            </a:rPr>
            <a:t> un </a:t>
          </a:r>
          <a:r>
            <a:rPr lang="en-US" sz="1800" b="1" kern="1200" dirty="0" err="1" smtClean="0">
              <a:solidFill>
                <a:schemeClr val="tx1"/>
              </a:solidFill>
            </a:rPr>
            <a:t>apdares</a:t>
          </a:r>
          <a:r>
            <a:rPr lang="en-US" sz="1800" b="1" kern="1200" dirty="0" smtClean="0">
              <a:solidFill>
                <a:schemeClr val="tx1"/>
              </a:solidFill>
            </a:rPr>
            <a:t> </a:t>
          </a:r>
          <a:r>
            <a:rPr lang="en-US" sz="1800" b="1" kern="1200" dirty="0" err="1" smtClean="0">
              <a:solidFill>
                <a:schemeClr val="tx1"/>
              </a:solidFill>
            </a:rPr>
            <a:t>materiāli</a:t>
          </a:r>
          <a:r>
            <a:rPr lang="en-US" sz="1800" b="1" kern="1200" dirty="0" smtClean="0">
              <a:solidFill>
                <a:schemeClr val="tx1"/>
              </a:solidFill>
            </a:rPr>
            <a:t>.</a:t>
          </a:r>
          <a:endParaRPr lang="en-GB" sz="1800" b="1" kern="1200" dirty="0">
            <a:solidFill>
              <a:schemeClr val="tx1"/>
            </a:solidFill>
          </a:endParaRPr>
        </a:p>
      </dsp:txBody>
      <dsp:txXfrm>
        <a:off x="3712029" y="1083954"/>
        <a:ext cx="2984299" cy="988514"/>
      </dsp:txXfrm>
    </dsp:sp>
    <dsp:sp modelId="{E2A4A327-B89C-4659-9EE2-D369F5D177D8}">
      <dsp:nvSpPr>
        <dsp:cNvPr id="0" name=""/>
        <dsp:cNvSpPr/>
      </dsp:nvSpPr>
      <dsp:spPr>
        <a:xfrm>
          <a:off x="6947750" y="1116402"/>
          <a:ext cx="964941" cy="99094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FF95D5E-07AA-438C-9DC6-EA773321266C}">
      <dsp:nvSpPr>
        <dsp:cNvPr id="0" name=""/>
        <dsp:cNvSpPr/>
      </dsp:nvSpPr>
      <dsp:spPr>
        <a:xfrm>
          <a:off x="8283239" y="1293265"/>
          <a:ext cx="3316303" cy="24755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31BBF8C-665A-4336-AD1D-4D06A73B7023}">
      <dsp:nvSpPr>
        <dsp:cNvPr id="0" name=""/>
        <dsp:cNvSpPr/>
      </dsp:nvSpPr>
      <dsp:spPr>
        <a:xfrm>
          <a:off x="8283239" y="3768816"/>
          <a:ext cx="3316303" cy="1064486"/>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lvl="0" algn="l" defTabSz="777875">
            <a:lnSpc>
              <a:spcPct val="90000"/>
            </a:lnSpc>
            <a:spcBef>
              <a:spcPct val="0"/>
            </a:spcBef>
            <a:spcAft>
              <a:spcPct val="35000"/>
            </a:spcAft>
          </a:pPr>
          <a:r>
            <a:rPr lang="lv-LV" sz="1750" b="1" kern="1200" dirty="0" smtClean="0">
              <a:solidFill>
                <a:schemeClr val="tx1"/>
              </a:solidFill>
            </a:rPr>
            <a:t>Būvniecības </a:t>
          </a:r>
          <a:r>
            <a:rPr lang="en-US" sz="1750" b="1" kern="1200" dirty="0" smtClean="0">
              <a:solidFill>
                <a:schemeClr val="tx1"/>
              </a:solidFill>
            </a:rPr>
            <a:t> </a:t>
          </a:r>
          <a:r>
            <a:rPr lang="en-US" sz="1750" b="1" kern="1200" dirty="0" err="1" smtClean="0">
              <a:solidFill>
                <a:schemeClr val="tx1"/>
              </a:solidFill>
            </a:rPr>
            <a:t>kokmateriālu</a:t>
          </a:r>
          <a:r>
            <a:rPr lang="en-US" sz="1750" b="1" kern="1200" dirty="0" smtClean="0">
              <a:solidFill>
                <a:schemeClr val="tx1"/>
              </a:solidFill>
            </a:rPr>
            <a:t> </a:t>
          </a:r>
          <a:r>
            <a:rPr lang="en-US" sz="1750" b="1" kern="1200" dirty="0" err="1" smtClean="0">
              <a:solidFill>
                <a:schemeClr val="tx1"/>
              </a:solidFill>
            </a:rPr>
            <a:t>pieejamība</a:t>
          </a:r>
          <a:r>
            <a:rPr lang="en-US" sz="1750" b="1" kern="1200" dirty="0" smtClean="0">
              <a:solidFill>
                <a:schemeClr val="tx1"/>
              </a:solidFill>
            </a:rPr>
            <a:t>, </a:t>
          </a:r>
          <a:r>
            <a:rPr lang="en-US" sz="1750" b="1" kern="1200" dirty="0" err="1" smtClean="0">
              <a:solidFill>
                <a:schemeClr val="tx1"/>
              </a:solidFill>
            </a:rPr>
            <a:t>izmantošana</a:t>
          </a:r>
          <a:r>
            <a:rPr lang="en-US" sz="1750" b="1" kern="1200" dirty="0" smtClean="0">
              <a:solidFill>
                <a:schemeClr val="tx1"/>
              </a:solidFill>
            </a:rPr>
            <a:t> un </a:t>
          </a:r>
          <a:r>
            <a:rPr lang="en-US" sz="1750" b="1" kern="1200" dirty="0" err="1" smtClean="0">
              <a:solidFill>
                <a:schemeClr val="tx1"/>
              </a:solidFill>
            </a:rPr>
            <a:t>ietekme</a:t>
          </a:r>
          <a:r>
            <a:rPr lang="en-US" sz="1750" b="1" kern="1200" dirty="0" smtClean="0">
              <a:solidFill>
                <a:schemeClr val="tx1"/>
              </a:solidFill>
            </a:rPr>
            <a:t> </a:t>
          </a:r>
          <a:r>
            <a:rPr lang="en-US" sz="1750" b="1" kern="1200" dirty="0" err="1" smtClean="0">
              <a:solidFill>
                <a:schemeClr val="tx1"/>
              </a:solidFill>
            </a:rPr>
            <a:t>uz</a:t>
          </a:r>
          <a:r>
            <a:rPr lang="en-US" sz="1750" b="1" kern="1200" dirty="0" smtClean="0">
              <a:solidFill>
                <a:schemeClr val="tx1"/>
              </a:solidFill>
            </a:rPr>
            <a:t> </a:t>
          </a:r>
          <a:r>
            <a:rPr lang="en-US" sz="1750" b="1" kern="1200" dirty="0" err="1" smtClean="0">
              <a:solidFill>
                <a:schemeClr val="tx1"/>
              </a:solidFill>
            </a:rPr>
            <a:t>vidi</a:t>
          </a:r>
          <a:r>
            <a:rPr lang="en-US" sz="1750" b="1" kern="1200" dirty="0" smtClean="0">
              <a:solidFill>
                <a:schemeClr val="tx1"/>
              </a:solidFill>
            </a:rPr>
            <a:t>. </a:t>
          </a:r>
        </a:p>
      </dsp:txBody>
      <dsp:txXfrm>
        <a:off x="8283239" y="3768816"/>
        <a:ext cx="2335424" cy="1064486"/>
      </dsp:txXfrm>
    </dsp:sp>
    <dsp:sp modelId="{66A90364-970D-4A11-B40C-EBE562C4E936}">
      <dsp:nvSpPr>
        <dsp:cNvPr id="0" name=""/>
        <dsp:cNvSpPr/>
      </dsp:nvSpPr>
      <dsp:spPr>
        <a:xfrm>
          <a:off x="10671608" y="3876881"/>
          <a:ext cx="838586" cy="89167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A500D-2501-45F9-8DAF-2FC88C535E1C}">
      <dsp:nvSpPr>
        <dsp:cNvPr id="0" name=""/>
        <dsp:cNvSpPr/>
      </dsp:nvSpPr>
      <dsp:spPr>
        <a:xfrm>
          <a:off x="395473" y="110"/>
          <a:ext cx="1841799" cy="1797947"/>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spc="92" dirty="0" err="1" smtClean="0">
              <a:solidFill>
                <a:schemeClr val="tx1"/>
              </a:solidFill>
              <a:latin typeface="+mn-lt"/>
            </a:rPr>
            <a:t>Koka</a:t>
          </a:r>
          <a:r>
            <a:rPr lang="en-US" sz="1700" b="1" kern="1200" spc="92" dirty="0" smtClean="0">
              <a:solidFill>
                <a:schemeClr val="tx1"/>
              </a:solidFill>
              <a:latin typeface="+mn-lt"/>
            </a:rPr>
            <a:t> </a:t>
          </a:r>
          <a:r>
            <a:rPr lang="en-US" sz="1700" b="1" kern="1200" spc="92" dirty="0" err="1" smtClean="0">
              <a:solidFill>
                <a:schemeClr val="tx1"/>
              </a:solidFill>
              <a:latin typeface="+mn-lt"/>
            </a:rPr>
            <a:t>konstrukciju</a:t>
          </a:r>
          <a:r>
            <a:rPr lang="en-US" sz="1700" b="1" kern="1200" spc="92" dirty="0" smtClean="0">
              <a:solidFill>
                <a:schemeClr val="tx1"/>
              </a:solidFill>
              <a:latin typeface="+mn-lt"/>
            </a:rPr>
            <a:t> </a:t>
          </a:r>
          <a:r>
            <a:rPr lang="en-US" sz="1700" b="1" kern="1200" spc="92" dirty="0" err="1" smtClean="0">
              <a:solidFill>
                <a:schemeClr val="tx1"/>
              </a:solidFill>
              <a:latin typeface="+mn-lt"/>
            </a:rPr>
            <a:t>sistēmu</a:t>
          </a:r>
          <a:r>
            <a:rPr lang="en-US" sz="1700" b="1" kern="1200" spc="92" dirty="0" smtClean="0">
              <a:solidFill>
                <a:schemeClr val="tx1"/>
              </a:solidFill>
              <a:latin typeface="+mn-lt"/>
            </a:rPr>
            <a:t> </a:t>
          </a:r>
          <a:r>
            <a:rPr lang="en-US" sz="1700" b="1" kern="1200" spc="92" dirty="0" err="1" smtClean="0">
              <a:solidFill>
                <a:schemeClr val="tx1"/>
              </a:solidFill>
              <a:latin typeface="+mn-lt"/>
            </a:rPr>
            <a:t>izturība</a:t>
          </a:r>
          <a:r>
            <a:rPr lang="en-US" sz="1700" b="1" kern="1200" spc="92" dirty="0" smtClean="0">
              <a:solidFill>
                <a:schemeClr val="tx1"/>
              </a:solidFill>
              <a:latin typeface="+mn-lt"/>
            </a:rPr>
            <a:t> un </a:t>
          </a:r>
          <a:r>
            <a:rPr lang="en-US" sz="1700" b="1" kern="1200" spc="92" dirty="0" err="1" smtClean="0">
              <a:solidFill>
                <a:schemeClr val="tx1"/>
              </a:solidFill>
              <a:latin typeface="+mn-lt"/>
            </a:rPr>
            <a:t>veiktspēja</a:t>
          </a:r>
          <a:endParaRPr lang="en-US" sz="1700" b="1" kern="1200" spc="92" dirty="0" smtClean="0">
            <a:solidFill>
              <a:schemeClr val="tx1"/>
            </a:solidFill>
            <a:latin typeface="+mn-lt"/>
          </a:endParaRPr>
        </a:p>
      </dsp:txBody>
      <dsp:txXfrm>
        <a:off x="665198" y="263413"/>
        <a:ext cx="1302349" cy="1271341"/>
      </dsp:txXfrm>
    </dsp:sp>
    <dsp:sp modelId="{42A834C3-5A61-4410-968A-88A3E0F1C56D}">
      <dsp:nvSpPr>
        <dsp:cNvPr id="0" name=""/>
        <dsp:cNvSpPr/>
      </dsp:nvSpPr>
      <dsp:spPr>
        <a:xfrm rot="8737205">
          <a:off x="1680285" y="1808449"/>
          <a:ext cx="629281" cy="164763"/>
        </a:xfrm>
        <a:prstGeom prst="triangl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4CDF7FF-77BE-4B14-B620-E1BDEAE19E06}">
      <dsp:nvSpPr>
        <dsp:cNvPr id="0" name=""/>
        <dsp:cNvSpPr/>
      </dsp:nvSpPr>
      <dsp:spPr>
        <a:xfrm>
          <a:off x="1783390" y="1970439"/>
          <a:ext cx="1736078" cy="1759823"/>
        </a:xfrm>
        <a:prstGeom prst="ellipse">
          <a:avLst/>
        </a:prstGeom>
        <a:gradFill rotWithShape="0">
          <a:gsLst>
            <a:gs pos="0">
              <a:schemeClr val="accent5">
                <a:hueOff val="-306190"/>
                <a:satOff val="45"/>
                <a:lumOff val="-1079"/>
                <a:alphaOff val="0"/>
                <a:shade val="85000"/>
                <a:satMod val="130000"/>
              </a:schemeClr>
            </a:gs>
            <a:gs pos="34000">
              <a:schemeClr val="accent5">
                <a:hueOff val="-306190"/>
                <a:satOff val="45"/>
                <a:lumOff val="-1079"/>
                <a:alphaOff val="0"/>
                <a:shade val="87000"/>
                <a:satMod val="125000"/>
              </a:schemeClr>
            </a:gs>
            <a:gs pos="70000">
              <a:schemeClr val="accent5">
                <a:hueOff val="-306190"/>
                <a:satOff val="45"/>
                <a:lumOff val="-1079"/>
                <a:alphaOff val="0"/>
                <a:tint val="100000"/>
                <a:shade val="90000"/>
                <a:satMod val="130000"/>
              </a:schemeClr>
            </a:gs>
            <a:gs pos="100000">
              <a:schemeClr val="accent5">
                <a:hueOff val="-306190"/>
                <a:satOff val="45"/>
                <a:lumOff val="-1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b="1" kern="1200" noProof="0" dirty="0" smtClean="0">
              <a:solidFill>
                <a:schemeClr val="tx1"/>
              </a:solidFill>
            </a:rPr>
            <a:t>Vispārējās vadlīnijas koka materiālu izmantošana</a:t>
          </a:r>
          <a:endParaRPr lang="en-GB" sz="1800" b="1" kern="1200" noProof="0" dirty="0">
            <a:solidFill>
              <a:schemeClr val="tx1"/>
            </a:solidFill>
          </a:endParaRPr>
        </a:p>
      </dsp:txBody>
      <dsp:txXfrm>
        <a:off x="2037633" y="2228159"/>
        <a:ext cx="1227592" cy="1244383"/>
      </dsp:txXfrm>
    </dsp:sp>
    <dsp:sp modelId="{56543F57-4138-4D3C-9AC8-CEF7BBBA247C}">
      <dsp:nvSpPr>
        <dsp:cNvPr id="0" name=""/>
        <dsp:cNvSpPr/>
      </dsp:nvSpPr>
      <dsp:spPr>
        <a:xfrm rot="5490497">
          <a:off x="3840111" y="2807553"/>
          <a:ext cx="629281" cy="164763"/>
        </a:xfrm>
        <a:prstGeom prst="triangle">
          <a:avLst/>
        </a:prstGeom>
        <a:gradFill rotWithShape="0">
          <a:gsLst>
            <a:gs pos="0">
              <a:schemeClr val="accent5">
                <a:hueOff val="-367427"/>
                <a:satOff val="54"/>
                <a:lumOff val="-1294"/>
                <a:alphaOff val="0"/>
                <a:shade val="85000"/>
                <a:satMod val="130000"/>
              </a:schemeClr>
            </a:gs>
            <a:gs pos="34000">
              <a:schemeClr val="accent5">
                <a:hueOff val="-367427"/>
                <a:satOff val="54"/>
                <a:lumOff val="-1294"/>
                <a:alphaOff val="0"/>
                <a:shade val="87000"/>
                <a:satMod val="125000"/>
              </a:schemeClr>
            </a:gs>
            <a:gs pos="70000">
              <a:schemeClr val="accent5">
                <a:hueOff val="-367427"/>
                <a:satOff val="54"/>
                <a:lumOff val="-1294"/>
                <a:alphaOff val="0"/>
                <a:tint val="100000"/>
                <a:shade val="90000"/>
                <a:satMod val="130000"/>
              </a:schemeClr>
            </a:gs>
            <a:gs pos="100000">
              <a:schemeClr val="accent5">
                <a:hueOff val="-367427"/>
                <a:satOff val="54"/>
                <a:lumOff val="-1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D3C82BB-D7CD-4431-89D0-F794823C8062}">
      <dsp:nvSpPr>
        <dsp:cNvPr id="0" name=""/>
        <dsp:cNvSpPr/>
      </dsp:nvSpPr>
      <dsp:spPr>
        <a:xfrm>
          <a:off x="4780686" y="2118730"/>
          <a:ext cx="1688757" cy="1619837"/>
        </a:xfrm>
        <a:prstGeom prst="ellipse">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b="1" kern="1200" noProof="0" dirty="0" smtClean="0">
              <a:solidFill>
                <a:schemeClr val="tx1"/>
              </a:solidFill>
            </a:rPr>
            <a:t>Vadlīnijas darbam ar</a:t>
          </a:r>
          <a:r>
            <a:rPr lang="en-GB" sz="2000" b="1" kern="1200" noProof="0" dirty="0" smtClean="0">
              <a:solidFill>
                <a:schemeClr val="tx1"/>
              </a:solidFill>
            </a:rPr>
            <a:t> </a:t>
          </a:r>
          <a:r>
            <a:rPr lang="en-GB" sz="2000" b="1" kern="1200" noProof="0" dirty="0">
              <a:solidFill>
                <a:schemeClr val="tx1"/>
              </a:solidFill>
            </a:rPr>
            <a:t>GLT </a:t>
          </a:r>
          <a:r>
            <a:rPr lang="lv-LV" sz="2000" b="1" kern="1200" noProof="0" dirty="0" smtClean="0">
              <a:solidFill>
                <a:schemeClr val="tx1"/>
              </a:solidFill>
            </a:rPr>
            <a:t>un</a:t>
          </a:r>
          <a:r>
            <a:rPr lang="en-GB" sz="2000" b="1" kern="1200" noProof="0" dirty="0" smtClean="0">
              <a:solidFill>
                <a:schemeClr val="tx1"/>
              </a:solidFill>
            </a:rPr>
            <a:t> </a:t>
          </a:r>
          <a:r>
            <a:rPr lang="en-GB" sz="2000" b="1" kern="1200" noProof="0" dirty="0">
              <a:solidFill>
                <a:schemeClr val="tx1"/>
              </a:solidFill>
            </a:rPr>
            <a:t>CLT</a:t>
          </a:r>
        </a:p>
      </dsp:txBody>
      <dsp:txXfrm>
        <a:off x="5027999" y="2355950"/>
        <a:ext cx="1194131" cy="1145397"/>
      </dsp:txXfrm>
    </dsp:sp>
    <dsp:sp modelId="{7B27D571-3171-45F3-A16B-29EAB31E093E}">
      <dsp:nvSpPr>
        <dsp:cNvPr id="0" name=""/>
        <dsp:cNvSpPr/>
      </dsp:nvSpPr>
      <dsp:spPr>
        <a:xfrm rot="19795738">
          <a:off x="4775399" y="1922224"/>
          <a:ext cx="629281" cy="164763"/>
        </a:xfrm>
        <a:prstGeom prst="triangle">
          <a:avLst/>
        </a:prstGeom>
        <a:gradFill rotWithShape="0">
          <a:gsLst>
            <a:gs pos="0">
              <a:schemeClr val="accent5">
                <a:hueOff val="-734855"/>
                <a:satOff val="108"/>
                <a:lumOff val="-2588"/>
                <a:alphaOff val="0"/>
                <a:shade val="85000"/>
                <a:satMod val="130000"/>
              </a:schemeClr>
            </a:gs>
            <a:gs pos="34000">
              <a:schemeClr val="accent5">
                <a:hueOff val="-734855"/>
                <a:satOff val="108"/>
                <a:lumOff val="-2588"/>
                <a:alphaOff val="0"/>
                <a:shade val="87000"/>
                <a:satMod val="125000"/>
              </a:schemeClr>
            </a:gs>
            <a:gs pos="70000">
              <a:schemeClr val="accent5">
                <a:hueOff val="-734855"/>
                <a:satOff val="108"/>
                <a:lumOff val="-2588"/>
                <a:alphaOff val="0"/>
                <a:tint val="100000"/>
                <a:shade val="90000"/>
                <a:satMod val="130000"/>
              </a:schemeClr>
            </a:gs>
            <a:gs pos="100000">
              <a:schemeClr val="accent5">
                <a:hueOff val="-734855"/>
                <a:satOff val="108"/>
                <a:lumOff val="-258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140E269-5F24-4F55-9E2A-199E608C072A}">
      <dsp:nvSpPr>
        <dsp:cNvPr id="0" name=""/>
        <dsp:cNvSpPr/>
      </dsp:nvSpPr>
      <dsp:spPr>
        <a:xfrm>
          <a:off x="3629970" y="181956"/>
          <a:ext cx="1806485" cy="1721904"/>
        </a:xfrm>
        <a:prstGeom prst="ellipse">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lv-LV" sz="1900" b="1" kern="1200" noProof="0" dirty="0" smtClean="0">
              <a:solidFill>
                <a:schemeClr val="tx1"/>
              </a:solidFill>
            </a:rPr>
            <a:t>Būvniecības produktu izmantošana</a:t>
          </a:r>
          <a:endParaRPr lang="en-GB" sz="1900" b="1" kern="1200" noProof="0" dirty="0">
            <a:solidFill>
              <a:schemeClr val="tx1"/>
            </a:solidFill>
          </a:endParaRPr>
        </a:p>
      </dsp:txBody>
      <dsp:txXfrm>
        <a:off x="3894524" y="434123"/>
        <a:ext cx="1277377" cy="1217570"/>
      </dsp:txXfrm>
    </dsp:sp>
    <dsp:sp modelId="{7F94EBAF-B762-42F2-8EC4-44E5A7CAD1CA}">
      <dsp:nvSpPr>
        <dsp:cNvPr id="0" name=""/>
        <dsp:cNvSpPr/>
      </dsp:nvSpPr>
      <dsp:spPr>
        <a:xfrm rot="5400147">
          <a:off x="5560267" y="960584"/>
          <a:ext cx="629281" cy="164763"/>
        </a:xfrm>
        <a:prstGeom prst="triangle">
          <a:avLst/>
        </a:prstGeom>
        <a:gradFill rotWithShape="0">
          <a:gsLst>
            <a:gs pos="0">
              <a:schemeClr val="accent5">
                <a:hueOff val="-1102282"/>
                <a:satOff val="162"/>
                <a:lumOff val="-3883"/>
                <a:alphaOff val="0"/>
                <a:shade val="85000"/>
                <a:satMod val="130000"/>
              </a:schemeClr>
            </a:gs>
            <a:gs pos="34000">
              <a:schemeClr val="accent5">
                <a:hueOff val="-1102282"/>
                <a:satOff val="162"/>
                <a:lumOff val="-3883"/>
                <a:alphaOff val="0"/>
                <a:shade val="87000"/>
                <a:satMod val="125000"/>
              </a:schemeClr>
            </a:gs>
            <a:gs pos="70000">
              <a:schemeClr val="accent5">
                <a:hueOff val="-1102282"/>
                <a:satOff val="162"/>
                <a:lumOff val="-3883"/>
                <a:alphaOff val="0"/>
                <a:tint val="100000"/>
                <a:shade val="90000"/>
                <a:satMod val="130000"/>
              </a:schemeClr>
            </a:gs>
            <a:gs pos="100000">
              <a:schemeClr val="accent5">
                <a:hueOff val="-1102282"/>
                <a:satOff val="162"/>
                <a:lumOff val="-388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C55F4B2-C0E5-44D9-9A46-C8173069A7A6}">
      <dsp:nvSpPr>
        <dsp:cNvPr id="0" name=""/>
        <dsp:cNvSpPr/>
      </dsp:nvSpPr>
      <dsp:spPr>
        <a:xfrm>
          <a:off x="6304034" y="0"/>
          <a:ext cx="2190359" cy="2086062"/>
        </a:xfrm>
        <a:prstGeom prst="ellipse">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a:lnSpc>
              <a:spcPct val="90000"/>
            </a:lnSpc>
            <a:spcBef>
              <a:spcPct val="0"/>
            </a:spcBef>
            <a:spcAft>
              <a:spcPct val="35000"/>
            </a:spcAft>
          </a:pPr>
          <a:r>
            <a:rPr lang="lv-LV" sz="1750" b="1" kern="1200" noProof="0" dirty="0" smtClean="0">
              <a:solidFill>
                <a:schemeClr val="tx1"/>
              </a:solidFill>
            </a:rPr>
            <a:t>Savienotājlīdzekļi un saistvielas</a:t>
          </a:r>
          <a:endParaRPr lang="en-US" sz="1750" b="1" kern="1200" noProof="0" dirty="0" smtClean="0">
            <a:solidFill>
              <a:schemeClr val="tx1"/>
            </a:solidFill>
          </a:endParaRPr>
        </a:p>
      </dsp:txBody>
      <dsp:txXfrm>
        <a:off x="6624805" y="305497"/>
        <a:ext cx="1548817" cy="1475068"/>
      </dsp:txXfrm>
    </dsp:sp>
    <dsp:sp modelId="{DE75C5BE-B836-497D-AC59-8D8B34BD0E32}">
      <dsp:nvSpPr>
        <dsp:cNvPr id="0" name=""/>
        <dsp:cNvSpPr/>
      </dsp:nvSpPr>
      <dsp:spPr>
        <a:xfrm rot="9974990">
          <a:off x="7371197" y="2131972"/>
          <a:ext cx="629281" cy="164763"/>
        </a:xfrm>
        <a:prstGeom prst="triangle">
          <a:avLst/>
        </a:prstGeom>
        <a:gradFill rotWithShape="0">
          <a:gsLst>
            <a:gs pos="0">
              <a:schemeClr val="accent5">
                <a:hueOff val="-1469710"/>
                <a:satOff val="216"/>
                <a:lumOff val="-5177"/>
                <a:alphaOff val="0"/>
                <a:shade val="85000"/>
                <a:satMod val="130000"/>
              </a:schemeClr>
            </a:gs>
            <a:gs pos="34000">
              <a:schemeClr val="accent5">
                <a:hueOff val="-1469710"/>
                <a:satOff val="216"/>
                <a:lumOff val="-5177"/>
                <a:alphaOff val="0"/>
                <a:shade val="87000"/>
                <a:satMod val="125000"/>
              </a:schemeClr>
            </a:gs>
            <a:gs pos="70000">
              <a:schemeClr val="accent5">
                <a:hueOff val="-1469710"/>
                <a:satOff val="216"/>
                <a:lumOff val="-5177"/>
                <a:alphaOff val="0"/>
                <a:tint val="100000"/>
                <a:shade val="90000"/>
                <a:satMod val="130000"/>
              </a:schemeClr>
            </a:gs>
            <a:gs pos="100000">
              <a:schemeClr val="accent5">
                <a:hueOff val="-1469710"/>
                <a:satOff val="216"/>
                <a:lumOff val="-51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0FE9597-AC35-4ACD-A1C9-DD5587227F2E}">
      <dsp:nvSpPr>
        <dsp:cNvPr id="0" name=""/>
        <dsp:cNvSpPr/>
      </dsp:nvSpPr>
      <dsp:spPr>
        <a:xfrm>
          <a:off x="7001639" y="2336114"/>
          <a:ext cx="1873474" cy="1820528"/>
        </a:xfrm>
        <a:prstGeom prst="ellipse">
          <a:avLst/>
        </a:prstGeom>
        <a:gradFill rotWithShape="0">
          <a:gsLst>
            <a:gs pos="0">
              <a:schemeClr val="accent5">
                <a:hueOff val="-1530947"/>
                <a:satOff val="225"/>
                <a:lumOff val="-5393"/>
                <a:alphaOff val="0"/>
                <a:shade val="85000"/>
                <a:satMod val="130000"/>
              </a:schemeClr>
            </a:gs>
            <a:gs pos="34000">
              <a:schemeClr val="accent5">
                <a:hueOff val="-1530947"/>
                <a:satOff val="225"/>
                <a:lumOff val="-5393"/>
                <a:alphaOff val="0"/>
                <a:shade val="87000"/>
                <a:satMod val="125000"/>
              </a:schemeClr>
            </a:gs>
            <a:gs pos="70000">
              <a:schemeClr val="accent5">
                <a:hueOff val="-1530947"/>
                <a:satOff val="225"/>
                <a:lumOff val="-5393"/>
                <a:alphaOff val="0"/>
                <a:tint val="100000"/>
                <a:shade val="90000"/>
                <a:satMod val="130000"/>
              </a:schemeClr>
            </a:gs>
            <a:gs pos="100000">
              <a:schemeClr val="accent5">
                <a:hueOff val="-1530947"/>
                <a:satOff val="225"/>
                <a:lumOff val="-539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b="1" kern="1200" noProof="0" dirty="0" smtClean="0">
              <a:solidFill>
                <a:schemeClr val="tx1"/>
              </a:solidFill>
            </a:rPr>
            <a:t>A</a:t>
          </a:r>
          <a:r>
            <a:rPr lang="en-US" sz="1800" b="1" kern="1200" noProof="0" dirty="0" err="1" smtClean="0">
              <a:solidFill>
                <a:schemeClr val="tx1"/>
              </a:solidFill>
            </a:rPr>
            <a:t>tjaunošana</a:t>
          </a:r>
          <a:r>
            <a:rPr lang="en-US" sz="1800" b="1" kern="1200" noProof="0" dirty="0" smtClean="0">
              <a:solidFill>
                <a:schemeClr val="tx1"/>
              </a:solidFill>
            </a:rPr>
            <a:t>, </a:t>
          </a:r>
          <a:r>
            <a:rPr lang="en-US" sz="1800" b="1" kern="1200" noProof="0" dirty="0" err="1" smtClean="0">
              <a:solidFill>
                <a:schemeClr val="tx1"/>
              </a:solidFill>
            </a:rPr>
            <a:t>pārbūve</a:t>
          </a:r>
          <a:r>
            <a:rPr lang="en-US" sz="1800" b="1" kern="1200" noProof="0" dirty="0" smtClean="0">
              <a:solidFill>
                <a:schemeClr val="tx1"/>
              </a:solidFill>
            </a:rPr>
            <a:t> un </a:t>
          </a:r>
          <a:r>
            <a:rPr lang="en-US" sz="1800" b="1" kern="1200" noProof="0" dirty="0" err="1" smtClean="0">
              <a:solidFill>
                <a:schemeClr val="tx1"/>
              </a:solidFill>
            </a:rPr>
            <a:t>demontāža</a:t>
          </a:r>
          <a:endParaRPr lang="en-US" sz="1800" b="1" kern="1200" noProof="0" dirty="0" smtClean="0">
            <a:solidFill>
              <a:schemeClr val="tx1"/>
            </a:solidFill>
          </a:endParaRPr>
        </a:p>
      </dsp:txBody>
      <dsp:txXfrm>
        <a:off x="7276003" y="2602724"/>
        <a:ext cx="1324746" cy="1287308"/>
      </dsp:txXfrm>
    </dsp:sp>
    <dsp:sp modelId="{CF4647EE-EB56-4E03-800E-3E8478745990}">
      <dsp:nvSpPr>
        <dsp:cNvPr id="0" name=""/>
        <dsp:cNvSpPr/>
      </dsp:nvSpPr>
      <dsp:spPr>
        <a:xfrm rot="3972090">
          <a:off x="8769944" y="2658494"/>
          <a:ext cx="629281" cy="164763"/>
        </a:xfrm>
        <a:prstGeom prst="triangl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E280427-CF44-4B1D-B888-EF46D8E11190}">
      <dsp:nvSpPr>
        <dsp:cNvPr id="0" name=""/>
        <dsp:cNvSpPr/>
      </dsp:nvSpPr>
      <dsp:spPr>
        <a:xfrm>
          <a:off x="9292823" y="1353598"/>
          <a:ext cx="1797947" cy="1797947"/>
        </a:xfrm>
        <a:prstGeom prst="ellips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b="1" kern="1200" noProof="0" dirty="0" smtClean="0">
              <a:solidFill>
                <a:schemeClr val="tx1"/>
              </a:solidFill>
            </a:rPr>
            <a:t>Koka kopnes</a:t>
          </a:r>
          <a:endParaRPr lang="en-GB" sz="2000" b="1" kern="1200" noProof="0" dirty="0">
            <a:solidFill>
              <a:schemeClr val="tx1"/>
            </a:solidFill>
          </a:endParaRPr>
        </a:p>
      </dsp:txBody>
      <dsp:txXfrm>
        <a:off x="9556126" y="1616901"/>
        <a:ext cx="1271341" cy="1271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A500D-2501-45F9-8DAF-2FC88C535E1C}">
      <dsp:nvSpPr>
        <dsp:cNvPr id="0" name=""/>
        <dsp:cNvSpPr/>
      </dsp:nvSpPr>
      <dsp:spPr>
        <a:xfrm>
          <a:off x="0" y="545034"/>
          <a:ext cx="1817775" cy="1501900"/>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lv-LV" sz="1700" b="1" kern="1200" dirty="0" smtClean="0">
              <a:solidFill>
                <a:schemeClr val="tx1"/>
              </a:solidFill>
              <a:latin typeface="+mn-lt"/>
            </a:rPr>
            <a:t>Darba plānošana un komandas vadība</a:t>
          </a:r>
          <a:endParaRPr lang="en-GB" sz="1700" b="1" kern="1200" dirty="0">
            <a:solidFill>
              <a:schemeClr val="tx1"/>
            </a:solidFill>
            <a:latin typeface="+mn-lt"/>
          </a:endParaRPr>
        </a:p>
      </dsp:txBody>
      <dsp:txXfrm>
        <a:off x="266207" y="764982"/>
        <a:ext cx="1285361" cy="1062004"/>
      </dsp:txXfrm>
    </dsp:sp>
    <dsp:sp modelId="{42A834C3-5A61-4410-968A-88A3E0F1C56D}">
      <dsp:nvSpPr>
        <dsp:cNvPr id="0" name=""/>
        <dsp:cNvSpPr/>
      </dsp:nvSpPr>
      <dsp:spPr>
        <a:xfrm rot="7377400">
          <a:off x="1485033" y="1779583"/>
          <a:ext cx="672318" cy="215759"/>
        </a:xfrm>
        <a:prstGeom prst="triangl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F4CDF7FF-77BE-4B14-B620-E1BDEAE19E06}">
      <dsp:nvSpPr>
        <dsp:cNvPr id="0" name=""/>
        <dsp:cNvSpPr/>
      </dsp:nvSpPr>
      <dsp:spPr>
        <a:xfrm>
          <a:off x="1851041" y="1734960"/>
          <a:ext cx="1576701" cy="1365936"/>
        </a:xfrm>
        <a:prstGeom prst="ellipse">
          <a:avLst/>
        </a:prstGeom>
        <a:gradFill rotWithShape="0">
          <a:gsLst>
            <a:gs pos="0">
              <a:schemeClr val="accent5">
                <a:hueOff val="-306190"/>
                <a:satOff val="45"/>
                <a:lumOff val="-1079"/>
                <a:alphaOff val="0"/>
                <a:shade val="85000"/>
                <a:satMod val="130000"/>
              </a:schemeClr>
            </a:gs>
            <a:gs pos="34000">
              <a:schemeClr val="accent5">
                <a:hueOff val="-306190"/>
                <a:satOff val="45"/>
                <a:lumOff val="-1079"/>
                <a:alphaOff val="0"/>
                <a:shade val="87000"/>
                <a:satMod val="125000"/>
              </a:schemeClr>
            </a:gs>
            <a:gs pos="70000">
              <a:schemeClr val="accent5">
                <a:hueOff val="-306190"/>
                <a:satOff val="45"/>
                <a:lumOff val="-1079"/>
                <a:alphaOff val="0"/>
                <a:tint val="100000"/>
                <a:shade val="90000"/>
                <a:satMod val="130000"/>
              </a:schemeClr>
            </a:gs>
            <a:gs pos="100000">
              <a:schemeClr val="accent5">
                <a:hueOff val="-306190"/>
                <a:satOff val="45"/>
                <a:lumOff val="-107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lv-LV" sz="1700" b="1" kern="1200" dirty="0" smtClean="0">
              <a:solidFill>
                <a:schemeClr val="tx1"/>
              </a:solidFill>
              <a:latin typeface="Speak Pro" panose="020F0502020204030204"/>
              <a:ea typeface="+mn-ea"/>
              <a:cs typeface="+mn-cs"/>
            </a:rPr>
            <a:t>Ergonomika un darba drošība</a:t>
          </a:r>
          <a:endParaRPr lang="en-GB" sz="1700" b="1" kern="1200" noProof="0" dirty="0">
            <a:solidFill>
              <a:schemeClr val="tx1"/>
            </a:solidFill>
            <a:latin typeface="Speak Pro" panose="020F0502020204030204"/>
            <a:ea typeface="+mn-ea"/>
            <a:cs typeface="+mn-cs"/>
          </a:endParaRPr>
        </a:p>
      </dsp:txBody>
      <dsp:txXfrm>
        <a:off x="2081944" y="1934997"/>
        <a:ext cx="1114895" cy="965862"/>
      </dsp:txXfrm>
    </dsp:sp>
    <dsp:sp modelId="{56543F57-4138-4D3C-9AC8-CEF7BBBA247C}">
      <dsp:nvSpPr>
        <dsp:cNvPr id="0" name=""/>
        <dsp:cNvSpPr/>
      </dsp:nvSpPr>
      <dsp:spPr>
        <a:xfrm rot="6573799">
          <a:off x="3244388" y="2644500"/>
          <a:ext cx="672318" cy="215759"/>
        </a:xfrm>
        <a:prstGeom prst="triangle">
          <a:avLst/>
        </a:prstGeom>
        <a:gradFill rotWithShape="0">
          <a:gsLst>
            <a:gs pos="0">
              <a:schemeClr val="accent5">
                <a:hueOff val="-367427"/>
                <a:satOff val="54"/>
                <a:lumOff val="-1294"/>
                <a:alphaOff val="0"/>
                <a:shade val="85000"/>
                <a:satMod val="130000"/>
              </a:schemeClr>
            </a:gs>
            <a:gs pos="34000">
              <a:schemeClr val="accent5">
                <a:hueOff val="-367427"/>
                <a:satOff val="54"/>
                <a:lumOff val="-1294"/>
                <a:alphaOff val="0"/>
                <a:shade val="87000"/>
                <a:satMod val="125000"/>
              </a:schemeClr>
            </a:gs>
            <a:gs pos="70000">
              <a:schemeClr val="accent5">
                <a:hueOff val="-367427"/>
                <a:satOff val="54"/>
                <a:lumOff val="-1294"/>
                <a:alphaOff val="0"/>
                <a:tint val="100000"/>
                <a:shade val="90000"/>
                <a:satMod val="130000"/>
              </a:schemeClr>
            </a:gs>
            <a:gs pos="100000">
              <a:schemeClr val="accent5">
                <a:hueOff val="-367427"/>
                <a:satOff val="54"/>
                <a:lumOff val="-129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4D3C82BB-D7CD-4431-89D0-F794823C8062}">
      <dsp:nvSpPr>
        <dsp:cNvPr id="0" name=""/>
        <dsp:cNvSpPr/>
      </dsp:nvSpPr>
      <dsp:spPr>
        <a:xfrm>
          <a:off x="3713768" y="2254473"/>
          <a:ext cx="1962048" cy="1787735"/>
        </a:xfrm>
        <a:prstGeom prst="ellipse">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rPr>
            <a:t>Transportēšanas un uzglabāšanas vadlīnijas</a:t>
          </a:r>
          <a:endParaRPr lang="en-GB" sz="1600" b="1" kern="1200" noProof="0" dirty="0">
            <a:solidFill>
              <a:schemeClr val="tx1"/>
            </a:solidFill>
          </a:endParaRPr>
        </a:p>
      </dsp:txBody>
      <dsp:txXfrm>
        <a:off x="4001103" y="2516281"/>
        <a:ext cx="1387378" cy="1264119"/>
      </dsp:txXfrm>
    </dsp:sp>
    <dsp:sp modelId="{7B27D571-3171-45F3-A16B-29EAB31E093E}">
      <dsp:nvSpPr>
        <dsp:cNvPr id="0" name=""/>
        <dsp:cNvSpPr/>
      </dsp:nvSpPr>
      <dsp:spPr>
        <a:xfrm rot="1079719">
          <a:off x="4730639" y="1895229"/>
          <a:ext cx="672318" cy="215759"/>
        </a:xfrm>
        <a:prstGeom prst="triangle">
          <a:avLst/>
        </a:prstGeom>
        <a:gradFill rotWithShape="0">
          <a:gsLst>
            <a:gs pos="0">
              <a:schemeClr val="accent5">
                <a:hueOff val="-734855"/>
                <a:satOff val="108"/>
                <a:lumOff val="-2588"/>
                <a:alphaOff val="0"/>
                <a:shade val="85000"/>
                <a:satMod val="130000"/>
              </a:schemeClr>
            </a:gs>
            <a:gs pos="34000">
              <a:schemeClr val="accent5">
                <a:hueOff val="-734855"/>
                <a:satOff val="108"/>
                <a:lumOff val="-2588"/>
                <a:alphaOff val="0"/>
                <a:shade val="87000"/>
                <a:satMod val="125000"/>
              </a:schemeClr>
            </a:gs>
            <a:gs pos="70000">
              <a:schemeClr val="accent5">
                <a:hueOff val="-734855"/>
                <a:satOff val="108"/>
                <a:lumOff val="-2588"/>
                <a:alphaOff val="0"/>
                <a:tint val="100000"/>
                <a:shade val="90000"/>
                <a:satMod val="130000"/>
              </a:schemeClr>
            </a:gs>
            <a:gs pos="100000">
              <a:schemeClr val="accent5">
                <a:hueOff val="-734855"/>
                <a:satOff val="108"/>
                <a:lumOff val="-258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7140E269-5F24-4F55-9E2A-199E608C072A}">
      <dsp:nvSpPr>
        <dsp:cNvPr id="0" name=""/>
        <dsp:cNvSpPr/>
      </dsp:nvSpPr>
      <dsp:spPr>
        <a:xfrm>
          <a:off x="4581646" y="369596"/>
          <a:ext cx="1582185" cy="1383322"/>
        </a:xfrm>
        <a:prstGeom prst="ellipse">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dirty="0" smtClean="0">
              <a:solidFill>
                <a:schemeClr val="tx1"/>
              </a:solidFill>
              <a:latin typeface="Speak Pro" panose="020F0502020204030204"/>
              <a:ea typeface="+mn-ea"/>
              <a:cs typeface="+mn-cs"/>
            </a:rPr>
            <a:t>Arhitektūras dizains</a:t>
          </a:r>
          <a:endParaRPr lang="en-GB" sz="1600" b="1" kern="1200" noProof="0" dirty="0">
            <a:solidFill>
              <a:schemeClr val="tx1"/>
            </a:solidFill>
            <a:latin typeface="Speak Pro" panose="020F0502020204030204"/>
            <a:ea typeface="+mn-ea"/>
            <a:cs typeface="+mn-cs"/>
          </a:endParaRPr>
        </a:p>
      </dsp:txBody>
      <dsp:txXfrm>
        <a:off x="4813352" y="572179"/>
        <a:ext cx="1118773" cy="978156"/>
      </dsp:txXfrm>
    </dsp:sp>
    <dsp:sp modelId="{7F94EBAF-B762-42F2-8EC4-44E5A7CAD1CA}">
      <dsp:nvSpPr>
        <dsp:cNvPr id="0" name=""/>
        <dsp:cNvSpPr/>
      </dsp:nvSpPr>
      <dsp:spPr>
        <a:xfrm rot="5906621">
          <a:off x="6091760" y="1110016"/>
          <a:ext cx="672318" cy="215759"/>
        </a:xfrm>
        <a:prstGeom prst="triangle">
          <a:avLst/>
        </a:prstGeom>
        <a:gradFill rotWithShape="0">
          <a:gsLst>
            <a:gs pos="0">
              <a:schemeClr val="accent5">
                <a:hueOff val="-1102282"/>
                <a:satOff val="162"/>
                <a:lumOff val="-3883"/>
                <a:alphaOff val="0"/>
                <a:shade val="85000"/>
                <a:satMod val="130000"/>
              </a:schemeClr>
            </a:gs>
            <a:gs pos="34000">
              <a:schemeClr val="accent5">
                <a:hueOff val="-1102282"/>
                <a:satOff val="162"/>
                <a:lumOff val="-3883"/>
                <a:alphaOff val="0"/>
                <a:shade val="87000"/>
                <a:satMod val="125000"/>
              </a:schemeClr>
            </a:gs>
            <a:gs pos="70000">
              <a:schemeClr val="accent5">
                <a:hueOff val="-1102282"/>
                <a:satOff val="162"/>
                <a:lumOff val="-3883"/>
                <a:alphaOff val="0"/>
                <a:tint val="100000"/>
                <a:shade val="90000"/>
                <a:satMod val="130000"/>
              </a:schemeClr>
            </a:gs>
            <a:gs pos="100000">
              <a:schemeClr val="accent5">
                <a:hueOff val="-1102282"/>
                <a:satOff val="162"/>
                <a:lumOff val="-388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C55F4B2-C0E5-44D9-9A46-C8173069A7A6}">
      <dsp:nvSpPr>
        <dsp:cNvPr id="0" name=""/>
        <dsp:cNvSpPr/>
      </dsp:nvSpPr>
      <dsp:spPr>
        <a:xfrm>
          <a:off x="6680206" y="767000"/>
          <a:ext cx="1417660" cy="1187138"/>
        </a:xfrm>
        <a:prstGeom prst="ellipse">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dirty="0" smtClean="0">
              <a:solidFill>
                <a:schemeClr val="tx1"/>
              </a:solidFill>
              <a:latin typeface="Speak Pro" panose="020F0502020204030204"/>
              <a:ea typeface="+mn-ea"/>
              <a:cs typeface="+mn-cs"/>
            </a:rPr>
            <a:t>Tvaika barjera</a:t>
          </a:r>
          <a:endParaRPr lang="en-GB" sz="1600" b="1" kern="1200" noProof="0" dirty="0">
            <a:solidFill>
              <a:schemeClr val="tx1"/>
            </a:solidFill>
            <a:latin typeface="Speak Pro" panose="020F0502020204030204"/>
            <a:ea typeface="+mn-ea"/>
            <a:cs typeface="+mn-cs"/>
          </a:endParaRPr>
        </a:p>
      </dsp:txBody>
      <dsp:txXfrm>
        <a:off x="6887818" y="940852"/>
        <a:ext cx="1002436" cy="839434"/>
      </dsp:txXfrm>
    </dsp:sp>
    <dsp:sp modelId="{DE75C5BE-B836-497D-AC59-8D8B34BD0E32}">
      <dsp:nvSpPr>
        <dsp:cNvPr id="0" name=""/>
        <dsp:cNvSpPr/>
      </dsp:nvSpPr>
      <dsp:spPr>
        <a:xfrm rot="7884627">
          <a:off x="7728238" y="1848320"/>
          <a:ext cx="672318" cy="215759"/>
        </a:xfrm>
        <a:prstGeom prst="triangle">
          <a:avLst/>
        </a:prstGeom>
        <a:gradFill rotWithShape="0">
          <a:gsLst>
            <a:gs pos="0">
              <a:schemeClr val="accent5">
                <a:hueOff val="-1469710"/>
                <a:satOff val="216"/>
                <a:lumOff val="-5177"/>
                <a:alphaOff val="0"/>
                <a:shade val="85000"/>
                <a:satMod val="130000"/>
              </a:schemeClr>
            </a:gs>
            <a:gs pos="34000">
              <a:schemeClr val="accent5">
                <a:hueOff val="-1469710"/>
                <a:satOff val="216"/>
                <a:lumOff val="-5177"/>
                <a:alphaOff val="0"/>
                <a:shade val="87000"/>
                <a:satMod val="125000"/>
              </a:schemeClr>
            </a:gs>
            <a:gs pos="70000">
              <a:schemeClr val="accent5">
                <a:hueOff val="-1469710"/>
                <a:satOff val="216"/>
                <a:lumOff val="-5177"/>
                <a:alphaOff val="0"/>
                <a:tint val="100000"/>
                <a:shade val="90000"/>
                <a:satMod val="130000"/>
              </a:schemeClr>
            </a:gs>
            <a:gs pos="100000">
              <a:schemeClr val="accent5">
                <a:hueOff val="-1469710"/>
                <a:satOff val="216"/>
                <a:lumOff val="-517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0FE9597-AC35-4ACD-A1C9-DD5587227F2E}">
      <dsp:nvSpPr>
        <dsp:cNvPr id="0" name=""/>
        <dsp:cNvSpPr/>
      </dsp:nvSpPr>
      <dsp:spPr>
        <a:xfrm>
          <a:off x="8021043" y="1890292"/>
          <a:ext cx="1585964" cy="1454073"/>
        </a:xfrm>
        <a:prstGeom prst="ellipse">
          <a:avLst/>
        </a:prstGeom>
        <a:gradFill rotWithShape="0">
          <a:gsLst>
            <a:gs pos="0">
              <a:schemeClr val="accent5">
                <a:hueOff val="-1530947"/>
                <a:satOff val="225"/>
                <a:lumOff val="-5393"/>
                <a:alphaOff val="0"/>
                <a:shade val="85000"/>
                <a:satMod val="130000"/>
              </a:schemeClr>
            </a:gs>
            <a:gs pos="34000">
              <a:schemeClr val="accent5">
                <a:hueOff val="-1530947"/>
                <a:satOff val="225"/>
                <a:lumOff val="-5393"/>
                <a:alphaOff val="0"/>
                <a:shade val="87000"/>
                <a:satMod val="125000"/>
              </a:schemeClr>
            </a:gs>
            <a:gs pos="70000">
              <a:schemeClr val="accent5">
                <a:hueOff val="-1530947"/>
                <a:satOff val="225"/>
                <a:lumOff val="-5393"/>
                <a:alphaOff val="0"/>
                <a:tint val="100000"/>
                <a:shade val="90000"/>
                <a:satMod val="130000"/>
              </a:schemeClr>
            </a:gs>
            <a:gs pos="100000">
              <a:schemeClr val="accent5">
                <a:hueOff val="-1530947"/>
                <a:satOff val="225"/>
                <a:lumOff val="-539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noProof="0" dirty="0" smtClean="0">
              <a:solidFill>
                <a:schemeClr val="tx1"/>
              </a:solidFill>
              <a:latin typeface="Speak Pro" panose="020F0502020204030204"/>
              <a:ea typeface="+mn-ea"/>
              <a:cs typeface="+mn-cs"/>
            </a:rPr>
            <a:t>Koka ēku ugunsdrošība</a:t>
          </a:r>
          <a:endParaRPr lang="en-GB" sz="1600" b="1" kern="1200" noProof="0" dirty="0">
            <a:solidFill>
              <a:schemeClr val="tx1"/>
            </a:solidFill>
            <a:latin typeface="Speak Pro" panose="020F0502020204030204"/>
            <a:ea typeface="+mn-ea"/>
            <a:cs typeface="+mn-cs"/>
          </a:endParaRPr>
        </a:p>
      </dsp:txBody>
      <dsp:txXfrm>
        <a:off x="8253302" y="2103236"/>
        <a:ext cx="1121446" cy="1028185"/>
      </dsp:txXfrm>
    </dsp:sp>
    <dsp:sp modelId="{CF4647EE-EB56-4E03-800E-3E8478745990}">
      <dsp:nvSpPr>
        <dsp:cNvPr id="0" name=""/>
        <dsp:cNvSpPr/>
      </dsp:nvSpPr>
      <dsp:spPr>
        <a:xfrm rot="6685491">
          <a:off x="9402051" y="2872095"/>
          <a:ext cx="672318" cy="215759"/>
        </a:xfrm>
        <a:prstGeom prst="triangl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E280427-CF44-4B1D-B888-EF46D8E11190}">
      <dsp:nvSpPr>
        <dsp:cNvPr id="0" name=""/>
        <dsp:cNvSpPr/>
      </dsp:nvSpPr>
      <dsp:spPr>
        <a:xfrm>
          <a:off x="9831444" y="2647411"/>
          <a:ext cx="1790478" cy="1440873"/>
        </a:xfrm>
        <a:prstGeom prst="ellips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dirty="0" smtClean="0">
              <a:solidFill>
                <a:schemeClr val="tx1"/>
              </a:solidFill>
              <a:latin typeface="Speak Pro" panose="020F0502020204030204"/>
              <a:ea typeface="+mn-ea"/>
              <a:cs typeface="+mn-cs"/>
            </a:rPr>
            <a:t>Siltumizolācijas materiāli</a:t>
          </a:r>
          <a:endParaRPr lang="en-GB" sz="1600" b="1" kern="1200" noProof="0" dirty="0">
            <a:solidFill>
              <a:schemeClr val="tx1"/>
            </a:solidFill>
            <a:latin typeface="Speak Pro" panose="020F0502020204030204"/>
            <a:ea typeface="+mn-ea"/>
            <a:cs typeface="+mn-cs"/>
          </a:endParaRPr>
        </a:p>
      </dsp:txBody>
      <dsp:txXfrm>
        <a:off x="10093653" y="2858422"/>
        <a:ext cx="1266060" cy="1018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E3C4-61C6-4523-8D97-4DA68EAE4A1F}">
      <dsp:nvSpPr>
        <dsp:cNvPr id="0" name=""/>
        <dsp:cNvSpPr/>
      </dsp:nvSpPr>
      <dsp:spPr>
        <a:xfrm>
          <a:off x="227485" y="1557758"/>
          <a:ext cx="2688816" cy="224066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C253F307-FC67-40B0-B426-82D19B250C78}">
      <dsp:nvSpPr>
        <dsp:cNvPr id="0" name=""/>
        <dsp:cNvSpPr/>
      </dsp:nvSpPr>
      <dsp:spPr>
        <a:xfrm>
          <a:off x="245859" y="3804361"/>
          <a:ext cx="2689601" cy="921587"/>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lvl="0" algn="l" defTabSz="989013">
            <a:lnSpc>
              <a:spcPct val="90000"/>
            </a:lnSpc>
            <a:spcBef>
              <a:spcPct val="0"/>
            </a:spcBef>
            <a:spcAft>
              <a:spcPct val="35000"/>
            </a:spcAft>
            <a:tabLst/>
          </a:pPr>
          <a:r>
            <a:rPr lang="lv-LV" sz="1600" b="1" kern="1200" dirty="0" smtClean="0">
              <a:solidFill>
                <a:schemeClr val="tx1"/>
              </a:solidFill>
            </a:rPr>
            <a:t>Koka kā būvmateriāla energoefektivitāte</a:t>
          </a:r>
          <a:endParaRPr lang="en-GB" sz="1600" b="1" kern="1200" dirty="0">
            <a:solidFill>
              <a:schemeClr val="tx1"/>
            </a:solidFill>
          </a:endParaRPr>
        </a:p>
      </dsp:txBody>
      <dsp:txXfrm>
        <a:off x="245859" y="3804361"/>
        <a:ext cx="1894085" cy="921587"/>
      </dsp:txXfrm>
    </dsp:sp>
    <dsp:sp modelId="{50469A34-FAA8-4101-8AFD-533453976F5B}">
      <dsp:nvSpPr>
        <dsp:cNvPr id="0" name=""/>
        <dsp:cNvSpPr/>
      </dsp:nvSpPr>
      <dsp:spPr>
        <a:xfrm>
          <a:off x="2044057" y="3871985"/>
          <a:ext cx="862859" cy="827880"/>
        </a:xfrm>
        <a:prstGeom prst="ellipse">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212E04A-36C2-406E-B96E-027FC21FF35F}">
      <dsp:nvSpPr>
        <dsp:cNvPr id="0" name=""/>
        <dsp:cNvSpPr/>
      </dsp:nvSpPr>
      <dsp:spPr>
        <a:xfrm rot="10800000">
          <a:off x="3078725" y="2330246"/>
          <a:ext cx="2603643" cy="24391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612379"/>
              <a:satOff val="90"/>
              <a:lumOff val="-215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0293061-BAD3-4E1F-AB57-E2BA073BDF11}">
      <dsp:nvSpPr>
        <dsp:cNvPr id="0" name=""/>
        <dsp:cNvSpPr/>
      </dsp:nvSpPr>
      <dsp:spPr>
        <a:xfrm>
          <a:off x="3084234" y="1662898"/>
          <a:ext cx="2626715" cy="674462"/>
        </a:xfrm>
        <a:prstGeom prst="rect">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w="12700" cap="flat" cmpd="sng" algn="ctr">
          <a:solidFill>
            <a:schemeClr val="accent5">
              <a:hueOff val="-612379"/>
              <a:satOff val="90"/>
              <a:lumOff val="-2157"/>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lvl="0" algn="l" defTabSz="895350">
            <a:lnSpc>
              <a:spcPct val="90000"/>
            </a:lnSpc>
            <a:spcBef>
              <a:spcPct val="0"/>
            </a:spcBef>
            <a:spcAft>
              <a:spcPct val="35000"/>
            </a:spcAft>
          </a:pPr>
          <a:r>
            <a:rPr lang="lv-LV" sz="1600" b="1" kern="1200" dirty="0" smtClean="0">
              <a:solidFill>
                <a:schemeClr val="tx1"/>
              </a:solidFill>
            </a:rPr>
            <a:t>Klimata ietekme uz koka ēkām</a:t>
          </a:r>
          <a:endParaRPr lang="en-GB" sz="1600" b="1" kern="1200" dirty="0">
            <a:solidFill>
              <a:schemeClr val="tx1"/>
            </a:solidFill>
          </a:endParaRPr>
        </a:p>
      </dsp:txBody>
      <dsp:txXfrm>
        <a:off x="3084234" y="1662898"/>
        <a:ext cx="1849799" cy="674462"/>
      </dsp:txXfrm>
    </dsp:sp>
    <dsp:sp modelId="{E2A4A327-B89C-4659-9EE2-D369F5D177D8}">
      <dsp:nvSpPr>
        <dsp:cNvPr id="0" name=""/>
        <dsp:cNvSpPr/>
      </dsp:nvSpPr>
      <dsp:spPr>
        <a:xfrm>
          <a:off x="4949836" y="1563348"/>
          <a:ext cx="764723" cy="77735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FF95D5E-07AA-438C-9DC6-EA773321266C}">
      <dsp:nvSpPr>
        <dsp:cNvPr id="0" name=""/>
        <dsp:cNvSpPr/>
      </dsp:nvSpPr>
      <dsp:spPr>
        <a:xfrm>
          <a:off x="5910010" y="1491185"/>
          <a:ext cx="2769936" cy="232863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224758"/>
              <a:satOff val="180"/>
              <a:lumOff val="-431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s-ES" sz="6500" kern="1200"/>
        </a:p>
      </dsp:txBody>
      <dsp:txXfrm>
        <a:off x="5964573" y="1545748"/>
        <a:ext cx="2660810" cy="2274070"/>
      </dsp:txXfrm>
    </dsp:sp>
    <dsp:sp modelId="{F31BBF8C-665A-4336-AD1D-4D06A73B7023}">
      <dsp:nvSpPr>
        <dsp:cNvPr id="0" name=""/>
        <dsp:cNvSpPr/>
      </dsp:nvSpPr>
      <dsp:spPr>
        <a:xfrm>
          <a:off x="5867550" y="3848780"/>
          <a:ext cx="2842343" cy="1044048"/>
        </a:xfrm>
        <a:prstGeom prst="rect">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w="12700" cap="flat" cmpd="sng" algn="ctr">
          <a:solidFill>
            <a:schemeClr val="accent5">
              <a:hueOff val="-1224758"/>
              <a:satOff val="180"/>
              <a:lumOff val="-4314"/>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lv-LV" sz="1600" b="1" kern="1200" dirty="0" smtClean="0">
              <a:solidFill>
                <a:schemeClr val="tx1"/>
              </a:solidFill>
            </a:rPr>
            <a:t>Apmācības par ģipškartona konstrukcijām, blīvēšanas un santehnikas darbiem</a:t>
          </a:r>
          <a:endParaRPr lang="en-GB" sz="1600" b="1" kern="1200" dirty="0">
            <a:solidFill>
              <a:schemeClr val="tx1"/>
            </a:solidFill>
          </a:endParaRPr>
        </a:p>
      </dsp:txBody>
      <dsp:txXfrm>
        <a:off x="5867550" y="3848780"/>
        <a:ext cx="2001650" cy="1044048"/>
      </dsp:txXfrm>
    </dsp:sp>
    <dsp:sp modelId="{66A90364-970D-4A11-B40C-EBE562C4E936}">
      <dsp:nvSpPr>
        <dsp:cNvPr id="0" name=""/>
        <dsp:cNvSpPr/>
      </dsp:nvSpPr>
      <dsp:spPr>
        <a:xfrm>
          <a:off x="7877070" y="3974827"/>
          <a:ext cx="886420" cy="88642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AB431CD-8629-41F8-8202-3588EA3A7599}">
      <dsp:nvSpPr>
        <dsp:cNvPr id="0" name=""/>
        <dsp:cNvSpPr/>
      </dsp:nvSpPr>
      <dsp:spPr>
        <a:xfrm rot="10800000">
          <a:off x="9010553" y="2643668"/>
          <a:ext cx="2809191" cy="227692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B78F495D-17DB-4C83-9570-F993BF8FCE5B}">
      <dsp:nvSpPr>
        <dsp:cNvPr id="0" name=""/>
        <dsp:cNvSpPr/>
      </dsp:nvSpPr>
      <dsp:spPr>
        <a:xfrm>
          <a:off x="8903511" y="1506253"/>
          <a:ext cx="2980574" cy="1164005"/>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lv-LV" sz="1600" b="1" kern="1200" dirty="0" smtClean="0">
              <a:solidFill>
                <a:schemeClr val="tx1"/>
              </a:solidFill>
            </a:rPr>
            <a:t>Apkures, ventilācijas, gaisa kondicionēšanas, apgaismojuma, informācijas un komunikācijas sistēmas</a:t>
          </a:r>
          <a:endParaRPr lang="es-ES" sz="1600" b="1" kern="1200" dirty="0">
            <a:solidFill>
              <a:schemeClr val="tx1"/>
            </a:solidFill>
          </a:endParaRPr>
        </a:p>
      </dsp:txBody>
      <dsp:txXfrm>
        <a:off x="8903511" y="1506253"/>
        <a:ext cx="2098996" cy="1164005"/>
      </dsp:txXfrm>
    </dsp:sp>
    <dsp:sp modelId="{E7B9583E-CBE8-4CBF-AF18-5AE4E3629728}">
      <dsp:nvSpPr>
        <dsp:cNvPr id="0" name=""/>
        <dsp:cNvSpPr/>
      </dsp:nvSpPr>
      <dsp:spPr>
        <a:xfrm>
          <a:off x="10998201" y="1657323"/>
          <a:ext cx="898493" cy="89758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30.03.2021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370266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7</a:t>
            </a:fld>
            <a:endParaRPr lang="de-DE"/>
          </a:p>
        </p:txBody>
      </p:sp>
    </p:spTree>
    <p:extLst>
      <p:ext uri="{BB962C8B-B14F-4D97-AF65-F5344CB8AC3E}">
        <p14:creationId xmlns:p14="http://schemas.microsoft.com/office/powerpoint/2010/main" val="272383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8</a:t>
            </a:fld>
            <a:endParaRPr lang="de-DE"/>
          </a:p>
        </p:txBody>
      </p:sp>
    </p:spTree>
    <p:extLst>
      <p:ext uri="{BB962C8B-B14F-4D97-AF65-F5344CB8AC3E}">
        <p14:creationId xmlns:p14="http://schemas.microsoft.com/office/powerpoint/2010/main" val="364911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10</a:t>
            </a:fld>
            <a:endParaRPr lang="de-DE"/>
          </a:p>
        </p:txBody>
      </p:sp>
    </p:spTree>
    <p:extLst>
      <p:ext uri="{BB962C8B-B14F-4D97-AF65-F5344CB8AC3E}">
        <p14:creationId xmlns:p14="http://schemas.microsoft.com/office/powerpoint/2010/main" val="94842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3/30/2021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3/30/2021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3/30/2021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30/03/2021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30/03/2021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30/03/2021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3/30/2021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3/30/2021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3/30/2021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3/30/2021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3/30/2021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3/30/2021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3/30/2021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3/30/2021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3/30/2021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30/03/2021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56.png"/><Relationship Id="rId2" Type="http://schemas.openxmlformats.org/officeDocument/2006/relationships/notesSlide" Target="../notesSlides/notesSlide4.xml"/><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55.png"/><Relationship Id="rId5" Type="http://schemas.openxmlformats.org/officeDocument/2006/relationships/diagramQuickStyle" Target="../diagrams/quickStyle5.xml"/><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diagramLayout" Target="../diagrams/layout5.xml"/><Relationship Id="rId9" Type="http://schemas.openxmlformats.org/officeDocument/2006/relationships/image" Target="../media/image53.jpeg"/><Relationship Id="rId14" Type="http://schemas.openxmlformats.org/officeDocument/2006/relationships/image" Target="../media/image58.png"/></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62.jpeg"/><Relationship Id="rId7" Type="http://schemas.openxmlformats.org/officeDocument/2006/relationships/image" Target="../media/image64.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9.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diagramColors" Target="../diagrams/colors2.xml"/><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7.png"/><Relationship Id="rId5" Type="http://schemas.openxmlformats.org/officeDocument/2006/relationships/diagramLayout" Target="../diagrams/layout2.xml"/><Relationship Id="rId10" Type="http://schemas.openxmlformats.org/officeDocument/2006/relationships/image" Target="../media/image26.png"/><Relationship Id="rId4" Type="http://schemas.openxmlformats.org/officeDocument/2006/relationships/diagramData" Target="../diagrams/data2.xml"/><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36.png"/><Relationship Id="rId18" Type="http://schemas.openxmlformats.org/officeDocument/2006/relationships/image" Target="../media/image27.svg"/><Relationship Id="rId26" Type="http://schemas.openxmlformats.org/officeDocument/2006/relationships/image" Target="../media/image49.svg"/><Relationship Id="rId3" Type="http://schemas.openxmlformats.org/officeDocument/2006/relationships/image" Target="../media/image31.jpeg"/><Relationship Id="rId21" Type="http://schemas.openxmlformats.org/officeDocument/2006/relationships/image" Target="../media/image40.png"/><Relationship Id="rId7" Type="http://schemas.openxmlformats.org/officeDocument/2006/relationships/diagramData" Target="../diagrams/data3.xml"/><Relationship Id="rId12" Type="http://schemas.openxmlformats.org/officeDocument/2006/relationships/image" Target="../media/image35.jpeg"/><Relationship Id="rId17" Type="http://schemas.openxmlformats.org/officeDocument/2006/relationships/image" Target="../media/image38.png"/><Relationship Id="rId25"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34.jpeg"/><Relationship Id="rId11" Type="http://schemas.microsoft.com/office/2007/relationships/diagramDrawing" Target="../diagrams/drawing3.xml"/><Relationship Id="rId24" Type="http://schemas.openxmlformats.org/officeDocument/2006/relationships/image" Target="../media/image47.svg"/><Relationship Id="rId5" Type="http://schemas.openxmlformats.org/officeDocument/2006/relationships/image" Target="../media/image33.jpeg"/><Relationship Id="rId15" Type="http://schemas.openxmlformats.org/officeDocument/2006/relationships/image" Target="../media/image22.png"/><Relationship Id="rId23" Type="http://schemas.openxmlformats.org/officeDocument/2006/relationships/image" Target="../media/image41.png"/><Relationship Id="rId28" Type="http://schemas.openxmlformats.org/officeDocument/2006/relationships/image" Target="../media/image51.svg"/><Relationship Id="rId10" Type="http://schemas.openxmlformats.org/officeDocument/2006/relationships/diagramColors" Target="../diagrams/colors3.xml"/><Relationship Id="rId19" Type="http://schemas.openxmlformats.org/officeDocument/2006/relationships/image" Target="../media/image39.png"/><Relationship Id="rId4" Type="http://schemas.openxmlformats.org/officeDocument/2006/relationships/image" Target="../media/image32.jpeg"/><Relationship Id="rId9" Type="http://schemas.openxmlformats.org/officeDocument/2006/relationships/diagramQuickStyle" Target="../diagrams/quickStyle3.xml"/><Relationship Id="rId14" Type="http://schemas.openxmlformats.org/officeDocument/2006/relationships/image" Target="../media/image37.png"/><Relationship Id="rId22" Type="http://schemas.openxmlformats.org/officeDocument/2006/relationships/image" Target="../media/image45.svg"/><Relationship Id="rId27"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5.png"/><Relationship Id="rId18" Type="http://schemas.openxmlformats.org/officeDocument/2006/relationships/image" Target="../media/image49.svg"/><Relationship Id="rId26" Type="http://schemas.openxmlformats.org/officeDocument/2006/relationships/image" Target="../media/image50.png"/><Relationship Id="rId3" Type="http://schemas.openxmlformats.org/officeDocument/2006/relationships/diagramLayout" Target="../diagrams/layout4.xml"/><Relationship Id="rId21" Type="http://schemas.openxmlformats.org/officeDocument/2006/relationships/image" Target="../media/image46.gif"/><Relationship Id="rId7" Type="http://schemas.openxmlformats.org/officeDocument/2006/relationships/image" Target="../media/image22.png"/><Relationship Id="rId12" Type="http://schemas.openxmlformats.org/officeDocument/2006/relationships/image" Target="../media/image29.svg"/><Relationship Id="rId17" Type="http://schemas.openxmlformats.org/officeDocument/2006/relationships/image" Target="../media/image42.png"/><Relationship Id="rId25" Type="http://schemas.microsoft.com/office/2007/relationships/hdphoto" Target="../media/hdphoto4.wdp"/><Relationship Id="rId2" Type="http://schemas.openxmlformats.org/officeDocument/2006/relationships/diagramData" Target="../diagrams/data4.xml"/><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39.png"/><Relationship Id="rId24" Type="http://schemas.openxmlformats.org/officeDocument/2006/relationships/image" Target="../media/image49.png"/><Relationship Id="rId5" Type="http://schemas.openxmlformats.org/officeDocument/2006/relationships/diagramColors" Target="../diagrams/colors4.xml"/><Relationship Id="rId15" Type="http://schemas.openxmlformats.org/officeDocument/2006/relationships/image" Target="../media/image41.png"/><Relationship Id="rId23" Type="http://schemas.openxmlformats.org/officeDocument/2006/relationships/image" Target="../media/image48.png"/><Relationship Id="rId10" Type="http://schemas.openxmlformats.org/officeDocument/2006/relationships/image" Target="../media/image27.svg"/><Relationship Id="rId19" Type="http://schemas.openxmlformats.org/officeDocument/2006/relationships/image" Target="../media/image43.png"/><Relationship Id="rId4" Type="http://schemas.openxmlformats.org/officeDocument/2006/relationships/diagramQuickStyle" Target="../diagrams/quickStyle4.xml"/><Relationship Id="rId9" Type="http://schemas.openxmlformats.org/officeDocument/2006/relationships/image" Target="../media/image44.png"/><Relationship Id="rId14" Type="http://schemas.openxmlformats.org/officeDocument/2006/relationships/image" Target="../media/image45.svg"/><Relationship Id="rId22" Type="http://schemas.openxmlformats.org/officeDocument/2006/relationships/image" Target="../media/image4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rotWithShape="1">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a:off x="-33101" y="4336359"/>
            <a:ext cx="4635094" cy="2561834"/>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Būvniecības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darbinieku</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kvalifikācijas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celšana</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koka</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būvniecības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metodēs</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energoefektīvām</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r>
              <a:rPr lang="en-US" sz="3200" b="1" dirty="0" err="1">
                <a:solidFill>
                  <a:schemeClr val="bg1"/>
                </a:solidFill>
                <a:effectLst>
                  <a:outerShdw blurRad="38100" dist="38100" dir="2700000" algn="tl">
                    <a:srgbClr val="000000">
                      <a:alpha val="43137"/>
                    </a:srgbClr>
                  </a:outerShdw>
                </a:effectLst>
                <a:latin typeface="Bahnschrift SemiBold SemiConden" panose="020B0502040204020203" pitchFamily="34" charset="0"/>
              </a:rPr>
              <a:t>ēkām</a:t>
            </a:r>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 </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13370" y="3696957"/>
            <a:ext cx="3521263" cy="410465"/>
          </a:xfrm>
        </p:spPr>
        <p:txBody>
          <a:bodyPr>
            <a:normAutofit/>
          </a:bodyPr>
          <a:lstStyle/>
          <a:p>
            <a:r>
              <a:rPr lang="es-ES" sz="1500" b="1" dirty="0" err="1">
                <a:solidFill>
                  <a:srgbClr val="FFFFFF"/>
                </a:solidFill>
                <a:effectLst>
                  <a:outerShdw blurRad="38100" dist="38100" dir="2700000" algn="tl">
                    <a:srgbClr val="000000">
                      <a:alpha val="43137"/>
                    </a:srgbClr>
                  </a:outerShdw>
                </a:effectLst>
              </a:rPr>
              <a:t>Upwood</a:t>
            </a:r>
            <a:r>
              <a:rPr lang="es-ES" sz="1500" b="1" dirty="0">
                <a:solidFill>
                  <a:srgbClr val="FFFFFF"/>
                </a:solidFill>
                <a:effectLst>
                  <a:outerShdw blurRad="38100" dist="38100" dir="2700000" algn="tl">
                    <a:srgbClr val="000000">
                      <a:alpha val="43137"/>
                    </a:srgbClr>
                  </a:outerShdw>
                </a:effectLst>
              </a:rPr>
              <a:t> </a:t>
            </a:r>
            <a:r>
              <a:rPr lang="es-ES" sz="1500" b="1" dirty="0" err="1">
                <a:solidFill>
                  <a:srgbClr val="FFFFFF"/>
                </a:solidFill>
                <a:effectLst>
                  <a:outerShdw blurRad="38100" dist="38100" dir="2700000" algn="tl">
                    <a:srgbClr val="000000">
                      <a:alpha val="43137"/>
                    </a:srgbClr>
                  </a:outerShdw>
                </a:effectLst>
              </a:rPr>
              <a:t>Proje</a:t>
            </a:r>
            <a:r>
              <a:rPr lang="lv-LV" sz="1500" b="1" dirty="0">
                <a:solidFill>
                  <a:srgbClr val="FFFFFF"/>
                </a:solidFill>
                <a:effectLst>
                  <a:outerShdw blurRad="38100" dist="38100" dir="2700000" algn="tl">
                    <a:srgbClr val="000000">
                      <a:alpha val="43137"/>
                    </a:srgbClr>
                  </a:outerShdw>
                </a:effectLst>
              </a:rPr>
              <a:t>kts</a:t>
            </a:r>
            <a:endParaRPr lang="es-ES" sz="1500" b="1" dirty="0">
              <a:solidFill>
                <a:srgbClr val="FFFFFF"/>
              </a:solidFill>
              <a:effectLst>
                <a:outerShdw blurRad="38100" dist="38100" dir="2700000" algn="tl">
                  <a:srgbClr val="000000">
                    <a:alpha val="43137"/>
                  </a:srgbClr>
                </a:outerShdw>
              </a:effectLst>
            </a:endParaRP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13370" y="3971982"/>
            <a:ext cx="3521263" cy="80814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lv-LV" sz="1300" cap="none" dirty="0" smtClean="0">
                <a:solidFill>
                  <a:srgbClr val="FFFFFF"/>
                </a:solidFill>
                <a:latin typeface="Arial Narrow" panose="020B0606020202030204" pitchFamily="34" charset="0"/>
                <a:cs typeface="Arabic Typesetting" panose="020B0604020202020204" pitchFamily="66" charset="-78"/>
              </a:rPr>
              <a:t>3. Semestra apskats un progress</a:t>
            </a:r>
          </a:p>
          <a:p>
            <a:r>
              <a:rPr lang="lv-LV" sz="1200" cap="none" dirty="0" smtClean="0">
                <a:solidFill>
                  <a:srgbClr val="FFFFFF"/>
                </a:solidFill>
                <a:latin typeface="Arial Narrow" panose="020B0606020202030204" pitchFamily="34" charset="0"/>
                <a:cs typeface="Arabic Typesetting" panose="020B0604020202020204" pitchFamily="66" charset="-78"/>
              </a:rPr>
              <a:t>Oktobris</a:t>
            </a:r>
            <a:r>
              <a:rPr lang="en-US" sz="1200" cap="none" dirty="0" smtClean="0">
                <a:solidFill>
                  <a:srgbClr val="FFFFFF"/>
                </a:solidFill>
                <a:latin typeface="Arial Narrow" panose="020B0606020202030204" pitchFamily="34" charset="0"/>
                <a:cs typeface="Arabic Typesetting" panose="020B0604020202020204" pitchFamily="66" charset="-78"/>
              </a:rPr>
              <a:t> </a:t>
            </a:r>
            <a:r>
              <a:rPr lang="en-US" sz="1200" cap="none" dirty="0">
                <a:solidFill>
                  <a:srgbClr val="FFFFFF"/>
                </a:solidFill>
                <a:latin typeface="Arial Narrow" panose="020B0606020202030204" pitchFamily="34" charset="0"/>
                <a:cs typeface="Arabic Typesetting" panose="020B0604020202020204" pitchFamily="66" charset="-78"/>
              </a:rPr>
              <a:t>2020 - </a:t>
            </a:r>
            <a:r>
              <a:rPr lang="en-US" sz="1200" cap="none" dirty="0" smtClean="0">
                <a:solidFill>
                  <a:srgbClr val="FFFFFF"/>
                </a:solidFill>
                <a:latin typeface="Arial Narrow" panose="020B0606020202030204" pitchFamily="34" charset="0"/>
                <a:cs typeface="Arabic Typesetting" panose="020B0604020202020204" pitchFamily="66" charset="-78"/>
              </a:rPr>
              <a:t>M</a:t>
            </a:r>
            <a:r>
              <a:rPr lang="lv-LV" sz="1200" cap="none" dirty="0" smtClean="0">
                <a:solidFill>
                  <a:srgbClr val="FFFFFF"/>
                </a:solidFill>
                <a:latin typeface="Arial Narrow" panose="020B0606020202030204" pitchFamily="34" charset="0"/>
                <a:cs typeface="Arabic Typesetting" panose="020B0604020202020204" pitchFamily="66" charset="-78"/>
              </a:rPr>
              <a:t>arts</a:t>
            </a:r>
            <a:r>
              <a:rPr lang="en-US" sz="1200" cap="none" dirty="0" smtClean="0">
                <a:solidFill>
                  <a:srgbClr val="FFFFFF"/>
                </a:solidFill>
                <a:latin typeface="Arial Narrow" panose="020B0606020202030204" pitchFamily="34" charset="0"/>
                <a:cs typeface="Arabic Typesetting" panose="020B0604020202020204" pitchFamily="66" charset="-78"/>
              </a:rPr>
              <a:t> </a:t>
            </a:r>
            <a:r>
              <a:rPr lang="en-US" sz="1200" cap="none" dirty="0">
                <a:solidFill>
                  <a:srgbClr val="FFFFFF"/>
                </a:solidFill>
                <a:latin typeface="Arial Narrow" panose="020B0606020202030204" pitchFamily="34" charset="0"/>
                <a:cs typeface="Arabic Typesetting" panose="020B0604020202020204" pitchFamily="66" charset="-78"/>
              </a:rPr>
              <a:t>2021</a:t>
            </a:r>
            <a:endParaRPr lang="en-GB" sz="1200" cap="none" dirty="0">
              <a:solidFill>
                <a:srgbClr val="FFFFFF"/>
              </a:solidFill>
              <a:latin typeface="Arial Narrow" panose="020B0606020202030204" pitchFamily="34" charset="0"/>
              <a:cs typeface="Arabic Typesetting" panose="020B0604020202020204" pitchFamily="66" charset="-78"/>
            </a:endParaRPr>
          </a:p>
        </p:txBody>
      </p:sp>
      <p:pic>
        <p:nvPicPr>
          <p:cNvPr id="11" name="Picture 2" descr="Valsts izglītības attīstības aģentūra » Erasmus+ » Erasmus+ »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569" y="108794"/>
            <a:ext cx="3694123" cy="101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a:extLst>
              <a:ext uri="{FF2B5EF4-FFF2-40B4-BE49-F238E27FC236}">
                <a16:creationId xmlns:a16="http://schemas.microsoft.com/office/drawing/2014/main" id="{E4DDB42E-3196-460E-AB51-3D2462B195F1}"/>
              </a:ext>
            </a:extLst>
          </p:cNvPr>
          <p:cNvGraphicFramePr/>
          <p:nvPr>
            <p:extLst>
              <p:ext uri="{D42A27DB-BD31-4B8C-83A1-F6EECF244321}">
                <p14:modId xmlns:p14="http://schemas.microsoft.com/office/powerpoint/2010/main" val="2720697617"/>
              </p:ext>
            </p:extLst>
          </p:nvPr>
        </p:nvGraphicFramePr>
        <p:xfrm>
          <a:off x="50958" y="1071830"/>
          <a:ext cx="12090083" cy="6257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Imagen 23">
            <a:extLst>
              <a:ext uri="{FF2B5EF4-FFF2-40B4-BE49-F238E27FC236}">
                <a16:creationId xmlns:a16="http://schemas.microsoft.com/office/drawing/2014/main" id="{6A4E2103-9357-41EF-ACF7-7767B7C0D02C}"/>
              </a:ext>
            </a:extLst>
          </p:cNvPr>
          <p:cNvPicPr>
            <a:picLocks noChangeAspect="1"/>
          </p:cNvPicPr>
          <p:nvPr/>
        </p:nvPicPr>
        <p:blipFill>
          <a:blip r:embed="rId8"/>
          <a:stretch>
            <a:fillRect/>
          </a:stretch>
        </p:blipFill>
        <p:spPr>
          <a:xfrm>
            <a:off x="3238568" y="3482711"/>
            <a:ext cx="2132325" cy="2132325"/>
          </a:xfrm>
          <a:prstGeom prst="rect">
            <a:avLst/>
          </a:prstGeom>
          <a:ln>
            <a:noFill/>
          </a:ln>
          <a:effectLst>
            <a:outerShdw blurRad="292100" dist="139700" dir="2700000" algn="tl" rotWithShape="0">
              <a:srgbClr val="333333">
                <a:alpha val="65000"/>
              </a:srgbClr>
            </a:outerShdw>
          </a:effectLst>
        </p:spPr>
      </p:pic>
      <p:pic>
        <p:nvPicPr>
          <p:cNvPr id="26" name="Imagen 25">
            <a:extLst>
              <a:ext uri="{FF2B5EF4-FFF2-40B4-BE49-F238E27FC236}">
                <a16:creationId xmlns:a16="http://schemas.microsoft.com/office/drawing/2014/main" id="{0A895964-A94E-4E7C-B0FC-62E102E23832}"/>
              </a:ext>
            </a:extLst>
          </p:cNvPr>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2126612">
            <a:off x="4640615" y="3560311"/>
            <a:ext cx="1057582" cy="781912"/>
          </a:xfrm>
          <a:prstGeom prst="rect">
            <a:avLst/>
          </a:prstGeom>
          <a:ln>
            <a:noFill/>
          </a:ln>
          <a:effectLst>
            <a:softEdge rad="112500"/>
          </a:effectLst>
        </p:spPr>
      </p:pic>
      <p:sp>
        <p:nvSpPr>
          <p:cNvPr id="30" name="CuadroTexto 29">
            <a:extLst>
              <a:ext uri="{FF2B5EF4-FFF2-40B4-BE49-F238E27FC236}">
                <a16:creationId xmlns:a16="http://schemas.microsoft.com/office/drawing/2014/main" id="{91E09012-8CC0-4381-B3AC-335ECA6AEC92}"/>
              </a:ext>
            </a:extLst>
          </p:cNvPr>
          <p:cNvSpPr txBox="1"/>
          <p:nvPr/>
        </p:nvSpPr>
        <p:spPr>
          <a:xfrm>
            <a:off x="4144897" y="5615036"/>
            <a:ext cx="2284772" cy="261610"/>
          </a:xfrm>
          <a:prstGeom prst="rect">
            <a:avLst/>
          </a:prstGeom>
          <a:noFill/>
        </p:spPr>
        <p:txBody>
          <a:bodyPr wrap="square">
            <a:spAutoFit/>
          </a:bodyPr>
          <a:lstStyle/>
          <a:p>
            <a:r>
              <a:rPr lang="lv-LV" sz="1100" b="1" i="1" dirty="0"/>
              <a:t>Lekciju konspekta piemērs</a:t>
            </a:r>
            <a:endParaRPr lang="en-GB" sz="1100" b="1" i="1" dirty="0"/>
          </a:p>
        </p:txBody>
      </p:sp>
      <p:sp>
        <p:nvSpPr>
          <p:cNvPr id="32" name="CuadroTexto 31">
            <a:extLst>
              <a:ext uri="{FF2B5EF4-FFF2-40B4-BE49-F238E27FC236}">
                <a16:creationId xmlns:a16="http://schemas.microsoft.com/office/drawing/2014/main" id="{8E7FCB13-8084-4A39-9415-8874D566572F}"/>
              </a:ext>
            </a:extLst>
          </p:cNvPr>
          <p:cNvSpPr txBox="1"/>
          <p:nvPr/>
        </p:nvSpPr>
        <p:spPr>
          <a:xfrm>
            <a:off x="5969286" y="2578087"/>
            <a:ext cx="1447634" cy="461665"/>
          </a:xfrm>
          <a:prstGeom prst="rect">
            <a:avLst/>
          </a:prstGeom>
          <a:noFill/>
        </p:spPr>
        <p:txBody>
          <a:bodyPr wrap="square">
            <a:spAutoFit/>
          </a:bodyPr>
          <a:lstStyle/>
          <a:p>
            <a:pPr>
              <a:spcBef>
                <a:spcPts val="1200"/>
              </a:spcBef>
            </a:pPr>
            <a:r>
              <a:rPr lang="lv-LV" sz="1200" b="1" i="1" dirty="0" smtClean="0"/>
              <a:t>Prezentācijas slaidu piemērs</a:t>
            </a:r>
            <a:endParaRPr lang="en-AU" sz="1200" b="1" i="1" dirty="0"/>
          </a:p>
        </p:txBody>
      </p:sp>
      <p:sp>
        <p:nvSpPr>
          <p:cNvPr id="34" name="CuadroTexto 33">
            <a:extLst>
              <a:ext uri="{FF2B5EF4-FFF2-40B4-BE49-F238E27FC236}">
                <a16:creationId xmlns:a16="http://schemas.microsoft.com/office/drawing/2014/main" id="{86EE966A-6C06-4BAC-BD97-EFC17C754776}"/>
              </a:ext>
            </a:extLst>
          </p:cNvPr>
          <p:cNvSpPr txBox="1"/>
          <p:nvPr/>
        </p:nvSpPr>
        <p:spPr>
          <a:xfrm>
            <a:off x="50959" y="2701164"/>
            <a:ext cx="3047274" cy="276999"/>
          </a:xfrm>
          <a:prstGeom prst="rect">
            <a:avLst/>
          </a:prstGeom>
          <a:noFill/>
        </p:spPr>
        <p:txBody>
          <a:bodyPr wrap="square">
            <a:spAutoFit/>
          </a:bodyPr>
          <a:lstStyle/>
          <a:p>
            <a:pPr algn="ctr">
              <a:spcBef>
                <a:spcPts val="1200"/>
              </a:spcBef>
            </a:pPr>
            <a:r>
              <a:rPr lang="en-US" sz="1200" b="1" i="1" dirty="0" err="1"/>
              <a:t>Apmācību</a:t>
            </a:r>
            <a:r>
              <a:rPr lang="en-US" sz="1200" b="1" i="1" dirty="0"/>
              <a:t> un </a:t>
            </a:r>
            <a:r>
              <a:rPr lang="en-US" sz="1200" b="1" i="1" dirty="0" err="1"/>
              <a:t>novērtēšanas</a:t>
            </a:r>
            <a:r>
              <a:rPr lang="en-US" sz="1200" b="1" i="1" dirty="0"/>
              <a:t> </a:t>
            </a:r>
            <a:r>
              <a:rPr lang="en-US" sz="1200" b="1" i="1" dirty="0" err="1"/>
              <a:t>materiālu</a:t>
            </a:r>
            <a:r>
              <a:rPr lang="en-US" sz="1200" b="1" i="1" dirty="0"/>
              <a:t> </a:t>
            </a:r>
            <a:r>
              <a:rPr lang="en-US" sz="1200" b="1" i="1" dirty="0" err="1" smtClean="0"/>
              <a:t>piemēr</a:t>
            </a:r>
            <a:r>
              <a:rPr lang="lv-LV" sz="1200" b="1" i="1" dirty="0" smtClean="0"/>
              <a:t>s</a:t>
            </a:r>
            <a:endParaRPr lang="en-GB" sz="1200" b="1" i="1" dirty="0"/>
          </a:p>
        </p:txBody>
      </p:sp>
      <p:pic>
        <p:nvPicPr>
          <p:cNvPr id="2060" name="Imagen 2059">
            <a:extLst>
              <a:ext uri="{FF2B5EF4-FFF2-40B4-BE49-F238E27FC236}">
                <a16:creationId xmlns:a16="http://schemas.microsoft.com/office/drawing/2014/main" id="{AAA9DBEC-9113-4159-B916-E6491949B84D}"/>
              </a:ext>
            </a:extLst>
          </p:cNvPr>
          <p:cNvPicPr>
            <a:picLocks noChangeAspect="1"/>
          </p:cNvPicPr>
          <p:nvPr/>
        </p:nvPicPr>
        <p:blipFill>
          <a:blip r:embed="rId10"/>
          <a:stretch>
            <a:fillRect/>
          </a:stretch>
        </p:blipFill>
        <p:spPr>
          <a:xfrm>
            <a:off x="392249" y="2974508"/>
            <a:ext cx="2125753" cy="1831496"/>
          </a:xfrm>
          <a:prstGeom prst="rect">
            <a:avLst/>
          </a:prstGeom>
        </p:spPr>
      </p:pic>
      <p:pic>
        <p:nvPicPr>
          <p:cNvPr id="48" name="Imagen 47">
            <a:extLst>
              <a:ext uri="{FF2B5EF4-FFF2-40B4-BE49-F238E27FC236}">
                <a16:creationId xmlns:a16="http://schemas.microsoft.com/office/drawing/2014/main" id="{21B023F8-D6D6-4AD3-9157-5095B2CC3D4F}"/>
              </a:ext>
            </a:extLst>
          </p:cNvPr>
          <p:cNvPicPr>
            <a:picLocks noChangeAspect="1"/>
          </p:cNvPicPr>
          <p:nvPr/>
        </p:nvPicPr>
        <p:blipFill>
          <a:blip r:embed="rId11"/>
          <a:stretch>
            <a:fillRect/>
          </a:stretch>
        </p:blipFill>
        <p:spPr>
          <a:xfrm>
            <a:off x="7616361" y="2690171"/>
            <a:ext cx="819969" cy="5945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66" name="Imagen 2065">
            <a:extLst>
              <a:ext uri="{FF2B5EF4-FFF2-40B4-BE49-F238E27FC236}">
                <a16:creationId xmlns:a16="http://schemas.microsoft.com/office/drawing/2014/main" id="{E49ED6E7-1D3E-488D-9164-D9E1538A0F8D}"/>
              </a:ext>
            </a:extLst>
          </p:cNvPr>
          <p:cNvPicPr>
            <a:picLocks noChangeAspect="1"/>
          </p:cNvPicPr>
          <p:nvPr/>
        </p:nvPicPr>
        <p:blipFill>
          <a:blip r:embed="rId12"/>
          <a:stretch>
            <a:fillRect/>
          </a:stretch>
        </p:blipFill>
        <p:spPr>
          <a:xfrm rot="21242777">
            <a:off x="9087883" y="3875937"/>
            <a:ext cx="1176362" cy="1142677"/>
          </a:xfrm>
          <a:prstGeom prst="rect">
            <a:avLst/>
          </a:prstGeom>
          <a:ln>
            <a:noFill/>
          </a:ln>
          <a:effectLst>
            <a:outerShdw blurRad="292100" dist="139700" dir="2700000" algn="tl" rotWithShape="0">
              <a:srgbClr val="333333">
                <a:alpha val="65000"/>
              </a:srgbClr>
            </a:outerShdw>
          </a:effectLst>
        </p:spPr>
      </p:pic>
      <p:pic>
        <p:nvPicPr>
          <p:cNvPr id="2070" name="Imagen 2069">
            <a:extLst>
              <a:ext uri="{FF2B5EF4-FFF2-40B4-BE49-F238E27FC236}">
                <a16:creationId xmlns:a16="http://schemas.microsoft.com/office/drawing/2014/main" id="{B6D2536F-DF7D-4D3C-9624-866C6AB91A0D}"/>
              </a:ext>
            </a:extLst>
          </p:cNvPr>
          <p:cNvPicPr>
            <a:picLocks noChangeAspect="1"/>
          </p:cNvPicPr>
          <p:nvPr/>
        </p:nvPicPr>
        <p:blipFill>
          <a:blip r:embed="rId13"/>
          <a:stretch>
            <a:fillRect/>
          </a:stretch>
        </p:blipFill>
        <p:spPr>
          <a:xfrm rot="661661">
            <a:off x="10131837" y="3929358"/>
            <a:ext cx="1587367" cy="1728282"/>
          </a:xfrm>
          <a:prstGeom prst="rect">
            <a:avLst/>
          </a:prstGeom>
          <a:ln>
            <a:noFill/>
          </a:ln>
          <a:effectLst>
            <a:outerShdw blurRad="292100" dist="139700" dir="2700000" algn="tl" rotWithShape="0">
              <a:srgbClr val="333333">
                <a:alpha val="65000"/>
              </a:srgbClr>
            </a:outerShdw>
          </a:effectLst>
        </p:spPr>
      </p:pic>
      <p:sp>
        <p:nvSpPr>
          <p:cNvPr id="59" name="CuadroTexto 58">
            <a:extLst>
              <a:ext uri="{FF2B5EF4-FFF2-40B4-BE49-F238E27FC236}">
                <a16:creationId xmlns:a16="http://schemas.microsoft.com/office/drawing/2014/main" id="{FE151969-5F96-4080-AA33-D6B9CCAAA60A}"/>
              </a:ext>
            </a:extLst>
          </p:cNvPr>
          <p:cNvSpPr txBox="1"/>
          <p:nvPr/>
        </p:nvSpPr>
        <p:spPr>
          <a:xfrm>
            <a:off x="9031793" y="5696472"/>
            <a:ext cx="1932215" cy="276999"/>
          </a:xfrm>
          <a:prstGeom prst="rect">
            <a:avLst/>
          </a:prstGeom>
          <a:noFill/>
        </p:spPr>
        <p:txBody>
          <a:bodyPr wrap="square">
            <a:spAutoFit/>
          </a:bodyPr>
          <a:lstStyle/>
          <a:p>
            <a:pPr>
              <a:spcBef>
                <a:spcPts val="1200"/>
              </a:spcBef>
            </a:pPr>
            <a:r>
              <a:rPr lang="lv-LV" sz="1200" b="1" i="1" dirty="0"/>
              <a:t>Prezentācijas slaidu piemērs</a:t>
            </a:r>
            <a:endParaRPr lang="en-AU" sz="1200" b="1" i="1" dirty="0"/>
          </a:p>
        </p:txBody>
      </p:sp>
      <p:pic>
        <p:nvPicPr>
          <p:cNvPr id="2072" name="Imagen 2071">
            <a:extLst>
              <a:ext uri="{FF2B5EF4-FFF2-40B4-BE49-F238E27FC236}">
                <a16:creationId xmlns:a16="http://schemas.microsoft.com/office/drawing/2014/main" id="{5304F894-FBF3-4D8D-8525-3359CA5B7500}"/>
              </a:ext>
            </a:extLst>
          </p:cNvPr>
          <p:cNvPicPr>
            <a:picLocks noChangeAspect="1"/>
          </p:cNvPicPr>
          <p:nvPr/>
        </p:nvPicPr>
        <p:blipFill>
          <a:blip r:embed="rId14"/>
          <a:stretch>
            <a:fillRect/>
          </a:stretch>
        </p:blipFill>
        <p:spPr>
          <a:xfrm>
            <a:off x="6004496" y="3395584"/>
            <a:ext cx="2612975" cy="1421868"/>
          </a:xfrm>
          <a:prstGeom prst="rect">
            <a:avLst/>
          </a:prstGeom>
          <a:ln>
            <a:noFill/>
          </a:ln>
          <a:effectLst>
            <a:outerShdw blurRad="292100" dist="139700" dir="2700000" algn="tl" rotWithShape="0">
              <a:srgbClr val="333333">
                <a:alpha val="65000"/>
              </a:srgbClr>
            </a:outerShdw>
          </a:effectLst>
        </p:spPr>
      </p:pic>
      <p:pic>
        <p:nvPicPr>
          <p:cNvPr id="23" name="Imagen 22" descr="Imagen que contiene edificio, material de construcción, pieza, pastel&#10;&#10;Descripción generada automáticamente">
            <a:extLst>
              <a:ext uri="{FF2B5EF4-FFF2-40B4-BE49-F238E27FC236}">
                <a16:creationId xmlns:a16="http://schemas.microsoft.com/office/drawing/2014/main" id="{BB278811-18F6-40DE-B5D4-9064C50B9825}"/>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2046709" y="3866831"/>
            <a:ext cx="852981" cy="709590"/>
          </a:xfrm>
          <a:prstGeom prst="rect">
            <a:avLst/>
          </a:prstGeom>
        </p:spPr>
      </p:pic>
      <p:sp>
        <p:nvSpPr>
          <p:cNvPr id="35" name="Titel 1">
            <a:extLst>
              <a:ext uri="{FF2B5EF4-FFF2-40B4-BE49-F238E27FC236}">
                <a16:creationId xmlns:a16="http://schemas.microsoft.com/office/drawing/2014/main" id="{2C98C72F-8335-4DD4-B576-CAAA4C163DFF}"/>
              </a:ext>
            </a:extLst>
          </p:cNvPr>
          <p:cNvSpPr>
            <a:spLocks noGrp="1"/>
          </p:cNvSpPr>
          <p:nvPr>
            <p:ph type="title"/>
          </p:nvPr>
        </p:nvSpPr>
        <p:spPr>
          <a:xfrm>
            <a:off x="1097280" y="95741"/>
            <a:ext cx="10058400" cy="1450757"/>
          </a:xfrm>
        </p:spPr>
        <p:txBody>
          <a:bodyPr/>
          <a:lstStyle/>
          <a:p>
            <a:r>
              <a:rPr lang="lv-LV" dirty="0"/>
              <a:t>Aktivitātes progress</a:t>
            </a:r>
            <a:endParaRPr lang="de-DE" dirty="0"/>
          </a:p>
        </p:txBody>
      </p:sp>
      <p:sp>
        <p:nvSpPr>
          <p:cNvPr id="36" name="Rectángulo 1">
            <a:extLst>
              <a:ext uri="{FF2B5EF4-FFF2-40B4-BE49-F238E27FC236}">
                <a16:creationId xmlns:a16="http://schemas.microsoft.com/office/drawing/2014/main" id="{F1E59827-88B0-4C52-A7AD-7E1477B499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lv-LV" sz="2000" b="1" dirty="0">
                <a:solidFill>
                  <a:prstClr val="black">
                    <a:hueOff val="0"/>
                    <a:satOff val="0"/>
                    <a:lumOff val="0"/>
                    <a:alphaOff val="0"/>
                  </a:prstClr>
                </a:solidFill>
                <a:latin typeface="Bahnschrift SemiBold SemiConden" panose="020B0502040204020203" pitchFamily="34" charset="0"/>
              </a:rPr>
              <a:t>Izglītības resursu radīšana</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7" name="Rectángulo 36">
            <a:extLst>
              <a:ext uri="{FF2B5EF4-FFF2-40B4-BE49-F238E27FC236}">
                <a16:creationId xmlns:a16="http://schemas.microsoft.com/office/drawing/2014/main" id="{368B8242-FF2F-4BD8-9087-16CC7F5E0F49}"/>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LU4: </a:t>
            </a:r>
            <a:r>
              <a:rPr lang="en-US" sz="2000" b="1" dirty="0" err="1">
                <a:effectLst>
                  <a:outerShdw blurRad="38100" dist="38100" dir="2700000" algn="tl">
                    <a:srgbClr val="000000">
                      <a:alpha val="43137"/>
                    </a:srgbClr>
                  </a:outerShdw>
                </a:effectLst>
              </a:rPr>
              <a:t>Koka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ēku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funkcionalitāte</a:t>
            </a:r>
            <a:r>
              <a:rPr lang="en-US" sz="2000" b="1" dirty="0">
                <a:effectLst>
                  <a:outerShdw blurRad="38100" dist="38100" dir="2700000" algn="tl">
                    <a:srgbClr val="000000">
                      <a:alpha val="43137"/>
                    </a:srgbClr>
                  </a:outerShdw>
                </a:effectLst>
              </a:rPr>
              <a:t> un </a:t>
            </a:r>
            <a:r>
              <a:rPr lang="en-US" sz="2000" b="1" dirty="0" err="1">
                <a:effectLst>
                  <a:outerShdw blurRad="38100" dist="38100" dir="2700000" algn="tl">
                    <a:srgbClr val="000000">
                      <a:alpha val="43137"/>
                    </a:srgbClr>
                  </a:outerShdw>
                </a:effectLst>
              </a:rPr>
              <a:t>efektivitāte</a:t>
            </a:r>
            <a:endParaRPr lang="en-US" sz="2000" b="1" dirty="0">
              <a:effectLst>
                <a:outerShdw blurRad="38100" dist="38100" dir="2700000" algn="tl">
                  <a:srgbClr val="000000">
                    <a:alpha val="43137"/>
                  </a:srgbClr>
                </a:outerShdw>
              </a:effectLst>
            </a:endParaRPr>
          </a:p>
        </p:txBody>
      </p:sp>
      <p:pic>
        <p:nvPicPr>
          <p:cNvPr id="2050" name="Picture 2" descr="Passiv | Jelovica prefabricated wooden houses from central Europe">
            <a:extLst>
              <a:ext uri="{FF2B5EF4-FFF2-40B4-BE49-F238E27FC236}">
                <a16:creationId xmlns:a16="http://schemas.microsoft.com/office/drawing/2014/main" id="{15075828-B245-47B2-A36D-484632C39D79}"/>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0249802" y="1071830"/>
            <a:ext cx="844918" cy="134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5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BA2341B-4CEF-4A50-B958-335A0F77FFBB}"/>
              </a:ext>
            </a:extLst>
          </p:cNvPr>
          <p:cNvPicPr>
            <a:picLocks noChangeAspect="1"/>
          </p:cNvPicPr>
          <p:nvPr/>
        </p:nvPicPr>
        <p:blipFill>
          <a:blip r:embed="rId2"/>
          <a:stretch>
            <a:fillRect/>
          </a:stretch>
        </p:blipFill>
        <p:spPr>
          <a:xfrm>
            <a:off x="8366414" y="1543396"/>
            <a:ext cx="3162300" cy="4505325"/>
          </a:xfrm>
          <a:prstGeom prst="rect">
            <a:avLst/>
          </a:prstGeom>
          <a:ln>
            <a:solidFill>
              <a:schemeClr val="tx1"/>
            </a:solidFill>
          </a:ln>
        </p:spPr>
      </p:pic>
      <p:sp>
        <p:nvSpPr>
          <p:cNvPr id="3" name="CuadroTexto 2">
            <a:extLst>
              <a:ext uri="{FF2B5EF4-FFF2-40B4-BE49-F238E27FC236}">
                <a16:creationId xmlns:a16="http://schemas.microsoft.com/office/drawing/2014/main" id="{9F425C08-8231-4F92-9154-C8A59A5D948C}"/>
              </a:ext>
            </a:extLst>
          </p:cNvPr>
          <p:cNvSpPr txBox="1"/>
          <p:nvPr/>
        </p:nvSpPr>
        <p:spPr>
          <a:xfrm>
            <a:off x="837832" y="1764733"/>
            <a:ext cx="7211976" cy="1908215"/>
          </a:xfrm>
          <a:prstGeom prst="rect">
            <a:avLst/>
          </a:prstGeom>
          <a:noFill/>
        </p:spPr>
        <p:txBody>
          <a:bodyPr wrap="square" rtlCol="0">
            <a:spAutoFit/>
          </a:bodyPr>
          <a:lstStyle/>
          <a:p>
            <a:pPr algn="just">
              <a:spcBef>
                <a:spcPts val="600"/>
              </a:spcBef>
            </a:pPr>
            <a:r>
              <a:rPr lang="lv-LV" b="1" dirty="0" smtClean="0">
                <a:solidFill>
                  <a:schemeClr val="tx1">
                    <a:lumMod val="75000"/>
                    <a:lumOff val="25000"/>
                  </a:schemeClr>
                </a:solidFill>
              </a:rPr>
              <a:t>Partneri sāka darbu pie 3. intelektuālā iznākuma «UPWOOD tiešsaistes mācību scenāriji», koncentrējoties uz novērtēšanas metodoloģijas izstrādi.</a:t>
            </a:r>
          </a:p>
          <a:p>
            <a:pPr algn="just">
              <a:spcBef>
                <a:spcPts val="600"/>
              </a:spcBef>
            </a:pPr>
            <a:endParaRPr lang="lv-LV" b="1" dirty="0" smtClean="0">
              <a:solidFill>
                <a:schemeClr val="tx1">
                  <a:lumMod val="75000"/>
                  <a:lumOff val="25000"/>
                </a:schemeClr>
              </a:solidFill>
            </a:endParaRPr>
          </a:p>
          <a:p>
            <a:pPr algn="just">
              <a:spcBef>
                <a:spcPts val="600"/>
              </a:spcBef>
            </a:pPr>
            <a:r>
              <a:rPr lang="lv-LV" b="1" dirty="0" smtClean="0">
                <a:solidFill>
                  <a:schemeClr val="tx1">
                    <a:lumMod val="75000"/>
                    <a:lumOff val="25000"/>
                  </a:schemeClr>
                </a:solidFill>
              </a:rPr>
              <a:t>Uz </a:t>
            </a:r>
            <a:r>
              <a:rPr lang="lv-LV" b="1" dirty="0">
                <a:solidFill>
                  <a:schemeClr val="tx1">
                    <a:lumMod val="75000"/>
                    <a:lumOff val="25000"/>
                  </a:schemeClr>
                </a:solidFill>
              </a:rPr>
              <a:t>spēlēm balstīta mācīšanās vai spēlēšana ir novatoriska apmācības nodrošināšanas metode, kas izmanto spēļu piedāvāto izglītības potenciālu, lai uzlabotu uz darbu balstītas apmācības procedūras. Šī </a:t>
            </a:r>
            <a:r>
              <a:rPr lang="lv-LV" b="1" dirty="0" smtClean="0">
                <a:solidFill>
                  <a:schemeClr val="tx1">
                    <a:lumMod val="75000"/>
                    <a:lumOff val="25000"/>
                  </a:schemeClr>
                </a:solidFill>
              </a:rPr>
              <a:t>metodoloģija </a:t>
            </a:r>
            <a:r>
              <a:rPr lang="lv-LV" b="1" dirty="0">
                <a:solidFill>
                  <a:schemeClr val="tx1">
                    <a:lumMod val="75000"/>
                    <a:lumOff val="25000"/>
                  </a:schemeClr>
                </a:solidFill>
              </a:rPr>
              <a:t>runā par:</a:t>
            </a:r>
            <a:endParaRPr lang="en-GB" b="1" dirty="0">
              <a:solidFill>
                <a:schemeClr val="tx1">
                  <a:lumMod val="75000"/>
                  <a:lumOff val="25000"/>
                </a:schemeClr>
              </a:solidFill>
            </a:endParaRPr>
          </a:p>
        </p:txBody>
      </p:sp>
      <p:sp>
        <p:nvSpPr>
          <p:cNvPr id="7" name="CuadroTexto 6">
            <a:extLst>
              <a:ext uri="{FF2B5EF4-FFF2-40B4-BE49-F238E27FC236}">
                <a16:creationId xmlns:a16="http://schemas.microsoft.com/office/drawing/2014/main" id="{A024231C-7A4E-4CBD-BA22-7ABB79479CD2}"/>
              </a:ext>
            </a:extLst>
          </p:cNvPr>
          <p:cNvSpPr txBox="1"/>
          <p:nvPr/>
        </p:nvSpPr>
        <p:spPr>
          <a:xfrm>
            <a:off x="967556" y="3796058"/>
            <a:ext cx="7211976" cy="2585323"/>
          </a:xfrm>
          <a:prstGeom prst="rect">
            <a:avLst/>
          </a:prstGeom>
          <a:noFill/>
        </p:spPr>
        <p:txBody>
          <a:bodyPr wrap="square" rtlCol="0">
            <a:spAutoFit/>
          </a:bodyPr>
          <a:lstStyle/>
          <a:p>
            <a:pPr marL="285750" lvl="1" indent="-285750" algn="just">
              <a:lnSpc>
                <a:spcPct val="150000"/>
              </a:lnSpc>
              <a:buClr>
                <a:schemeClr val="accent5"/>
              </a:buClr>
              <a:buFont typeface="Wingdings" panose="05000000000000000000" pitchFamily="2" charset="2"/>
              <a:buChar char="Ø"/>
            </a:pPr>
            <a:r>
              <a:rPr lang="en-US" b="1" dirty="0" err="1">
                <a:solidFill>
                  <a:schemeClr val="tx1">
                    <a:lumMod val="75000"/>
                    <a:lumOff val="25000"/>
                  </a:schemeClr>
                </a:solidFill>
              </a:rPr>
              <a:t>Apmācības</a:t>
            </a:r>
            <a:r>
              <a:rPr lang="en-US" b="1" dirty="0">
                <a:solidFill>
                  <a:schemeClr val="tx1">
                    <a:lumMod val="75000"/>
                    <a:lumOff val="25000"/>
                  </a:schemeClr>
                </a:solidFill>
              </a:rPr>
              <a:t> </a:t>
            </a:r>
            <a:r>
              <a:rPr lang="en-US" b="1" dirty="0" err="1">
                <a:solidFill>
                  <a:schemeClr val="tx1">
                    <a:lumMod val="75000"/>
                    <a:lumOff val="25000"/>
                  </a:schemeClr>
                </a:solidFill>
              </a:rPr>
              <a:t>scenāriju</a:t>
            </a:r>
            <a:r>
              <a:rPr lang="en-US" b="1" dirty="0">
                <a:solidFill>
                  <a:schemeClr val="tx1">
                    <a:lumMod val="75000"/>
                    <a:lumOff val="25000"/>
                  </a:schemeClr>
                </a:solidFill>
              </a:rPr>
              <a:t> </a:t>
            </a:r>
            <a:r>
              <a:rPr lang="en-US" b="1" dirty="0" err="1" smtClean="0">
                <a:solidFill>
                  <a:schemeClr val="tx1">
                    <a:lumMod val="75000"/>
                    <a:lumOff val="25000"/>
                  </a:schemeClr>
                </a:solidFill>
              </a:rPr>
              <a:t>izglītojoš</a:t>
            </a:r>
            <a:r>
              <a:rPr lang="lv-LV" b="1" dirty="0" smtClean="0">
                <a:solidFill>
                  <a:schemeClr val="tx1">
                    <a:lumMod val="75000"/>
                    <a:lumOff val="25000"/>
                  </a:schemeClr>
                </a:solidFill>
              </a:rPr>
              <a:t>o</a:t>
            </a:r>
            <a:r>
              <a:rPr lang="en-US" b="1" dirty="0" smtClean="0">
                <a:solidFill>
                  <a:schemeClr val="tx1">
                    <a:lumMod val="75000"/>
                    <a:lumOff val="25000"/>
                  </a:schemeClr>
                </a:solidFill>
              </a:rPr>
              <a:t> </a:t>
            </a:r>
            <a:r>
              <a:rPr lang="en-US" b="1" dirty="0" err="1" smtClean="0">
                <a:solidFill>
                  <a:schemeClr val="tx1">
                    <a:lumMod val="75000"/>
                    <a:lumOff val="25000"/>
                  </a:schemeClr>
                </a:solidFill>
              </a:rPr>
              <a:t>vērtīb</a:t>
            </a:r>
            <a:r>
              <a:rPr lang="lv-LV" b="1" dirty="0" smtClean="0">
                <a:solidFill>
                  <a:schemeClr val="tx1">
                    <a:lumMod val="75000"/>
                    <a:lumOff val="25000"/>
                  </a:schemeClr>
                </a:solidFill>
              </a:rPr>
              <a:t>u</a:t>
            </a:r>
            <a:r>
              <a:rPr lang="en-US" b="1" dirty="0" smtClean="0">
                <a:solidFill>
                  <a:schemeClr val="tx1">
                    <a:lumMod val="75000"/>
                    <a:lumOff val="25000"/>
                  </a:schemeClr>
                </a:solidFill>
              </a:rPr>
              <a:t> </a:t>
            </a:r>
            <a:r>
              <a:rPr lang="lv-LV" b="1" dirty="0" smtClean="0">
                <a:solidFill>
                  <a:schemeClr val="tx1">
                    <a:lumMod val="75000"/>
                    <a:lumOff val="25000"/>
                  </a:schemeClr>
                </a:solidFill>
              </a:rPr>
              <a:t>būvniecībā darba vidē balstītajās mācībās (DVB)</a:t>
            </a:r>
          </a:p>
          <a:p>
            <a:pPr marL="285750" lvl="1" indent="-285750" algn="just">
              <a:lnSpc>
                <a:spcPct val="150000"/>
              </a:lnSpc>
              <a:buClr>
                <a:schemeClr val="accent5"/>
              </a:buClr>
              <a:buFont typeface="Wingdings" panose="05000000000000000000" pitchFamily="2" charset="2"/>
              <a:buChar char="Ø"/>
            </a:pPr>
            <a:r>
              <a:rPr lang="lv-LV" b="1" dirty="0" smtClean="0">
                <a:solidFill>
                  <a:schemeClr val="tx1">
                    <a:lumMod val="75000"/>
                    <a:lumOff val="25000"/>
                  </a:schemeClr>
                </a:solidFill>
              </a:rPr>
              <a:t>Pasniedzēju lomām un pienākumiem</a:t>
            </a:r>
            <a:endParaRPr lang="en-GB" b="1" dirty="0">
              <a:solidFill>
                <a:schemeClr val="tx1">
                  <a:lumMod val="75000"/>
                  <a:lumOff val="25000"/>
                </a:schemeClr>
              </a:solidFill>
            </a:endParaRPr>
          </a:p>
          <a:p>
            <a:pPr marL="285750" lvl="1" indent="-285750" algn="just">
              <a:lnSpc>
                <a:spcPct val="150000"/>
              </a:lnSpc>
              <a:buClr>
                <a:schemeClr val="accent5"/>
              </a:buClr>
              <a:buFont typeface="Wingdings" panose="05000000000000000000" pitchFamily="2" charset="2"/>
              <a:buChar char="Ø"/>
            </a:pPr>
            <a:r>
              <a:rPr lang="lv-LV" b="1" dirty="0" smtClean="0">
                <a:solidFill>
                  <a:schemeClr val="tx1">
                    <a:lumMod val="75000"/>
                    <a:lumOff val="25000"/>
                  </a:schemeClr>
                </a:solidFill>
              </a:rPr>
              <a:t>UPWOOD mācību scenāriju dizainu</a:t>
            </a:r>
            <a:endParaRPr lang="en-US" b="1" dirty="0">
              <a:solidFill>
                <a:schemeClr val="tx1">
                  <a:lumMod val="75000"/>
                  <a:lumOff val="25000"/>
                </a:schemeClr>
              </a:solidFill>
            </a:endParaRPr>
          </a:p>
          <a:p>
            <a:pPr marL="285750" lvl="1" indent="-285750" algn="just">
              <a:lnSpc>
                <a:spcPct val="150000"/>
              </a:lnSpc>
              <a:buClr>
                <a:schemeClr val="accent5"/>
              </a:buClr>
              <a:buFont typeface="Wingdings" panose="05000000000000000000" pitchFamily="2" charset="2"/>
              <a:buChar char="Ø"/>
            </a:pPr>
            <a:r>
              <a:rPr lang="lv-LV" b="1" dirty="0" smtClean="0">
                <a:solidFill>
                  <a:schemeClr val="tx1">
                    <a:lumMod val="75000"/>
                    <a:lumOff val="25000"/>
                  </a:schemeClr>
                </a:solidFill>
              </a:rPr>
              <a:t>Mācību scenāriju satura specifikācijām</a:t>
            </a:r>
            <a:endParaRPr lang="en-GB" b="1" dirty="0">
              <a:solidFill>
                <a:schemeClr val="tx1">
                  <a:lumMod val="75000"/>
                  <a:lumOff val="25000"/>
                </a:schemeClr>
              </a:solidFill>
            </a:endParaRPr>
          </a:p>
          <a:p>
            <a:pPr marL="285750" lvl="1" indent="-285750" algn="just">
              <a:lnSpc>
                <a:spcPct val="150000"/>
              </a:lnSpc>
              <a:buClr>
                <a:schemeClr val="accent5"/>
              </a:buClr>
              <a:buFont typeface="Wingdings" panose="05000000000000000000" pitchFamily="2" charset="2"/>
              <a:buChar char="Ø"/>
            </a:pPr>
            <a:r>
              <a:rPr lang="lv-LV" b="1" dirty="0" smtClean="0">
                <a:solidFill>
                  <a:schemeClr val="tx1">
                    <a:lumMod val="75000"/>
                    <a:lumOff val="25000"/>
                  </a:schemeClr>
                </a:solidFill>
              </a:rPr>
              <a:t>Tehniskām prasībām un platformas specifikācijām</a:t>
            </a:r>
            <a:endParaRPr lang="en-GB" b="1" dirty="0">
              <a:solidFill>
                <a:schemeClr val="tx1">
                  <a:lumMod val="75000"/>
                  <a:lumOff val="25000"/>
                </a:schemeClr>
              </a:solidFill>
            </a:endParaRPr>
          </a:p>
        </p:txBody>
      </p:sp>
      <p:sp>
        <p:nvSpPr>
          <p:cNvPr id="9" name="Titel 1">
            <a:extLst>
              <a:ext uri="{FF2B5EF4-FFF2-40B4-BE49-F238E27FC236}">
                <a16:creationId xmlns:a16="http://schemas.microsoft.com/office/drawing/2014/main" id="{FCCA03CA-732E-444F-8EDE-4484DD10AC8B}"/>
              </a:ext>
            </a:extLst>
          </p:cNvPr>
          <p:cNvSpPr>
            <a:spLocks noGrp="1"/>
          </p:cNvSpPr>
          <p:nvPr>
            <p:ph type="title"/>
          </p:nvPr>
        </p:nvSpPr>
        <p:spPr>
          <a:xfrm>
            <a:off x="1097280" y="95741"/>
            <a:ext cx="10058400" cy="1450757"/>
          </a:xfrm>
        </p:spPr>
        <p:txBody>
          <a:bodyPr/>
          <a:lstStyle/>
          <a:p>
            <a:r>
              <a:rPr lang="lv-LV" dirty="0"/>
              <a:t>Aktivitātes progress</a:t>
            </a:r>
            <a:endParaRPr lang="de-DE" dirty="0"/>
          </a:p>
        </p:txBody>
      </p:sp>
      <p:sp>
        <p:nvSpPr>
          <p:cNvPr id="10" name="Rectángulo 1">
            <a:extLst>
              <a:ext uri="{FF2B5EF4-FFF2-40B4-BE49-F238E27FC236}">
                <a16:creationId xmlns:a16="http://schemas.microsoft.com/office/drawing/2014/main" id="{9746C499-FED6-4721-B0FC-DB7AA125348A}"/>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O3-T1 </a:t>
            </a:r>
            <a:r>
              <a:rPr lang="en-US" sz="2000" b="1" dirty="0" err="1">
                <a:solidFill>
                  <a:prstClr val="black">
                    <a:hueOff val="0"/>
                    <a:satOff val="0"/>
                    <a:lumOff val="0"/>
                    <a:alphaOff val="0"/>
                  </a:prstClr>
                </a:solidFill>
                <a:latin typeface="Bahnschrift SemiBold SemiConden" panose="020B0502040204020203" pitchFamily="34" charset="0"/>
              </a:rPr>
              <a:t>Uz</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scenārijiem</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balstīta</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novērtēšanas</a:t>
            </a:r>
            <a:r>
              <a:rPr lang="en-US" sz="2000" b="1" dirty="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metodika</a:t>
            </a:r>
            <a:endParaRPr lang="es-ES" sz="2000" b="1" dirty="0">
              <a:solidFill>
                <a:prstClr val="black">
                  <a:hueOff val="0"/>
                  <a:satOff val="0"/>
                  <a:lumOff val="0"/>
                  <a:alphaOff val="0"/>
                </a:prstClr>
              </a:solidFill>
              <a:latin typeface="Bahnschrift SemiBold SemiConden" panose="020B0502040204020203" pitchFamily="34" charset="0"/>
            </a:endParaRPr>
          </a:p>
        </p:txBody>
      </p:sp>
    </p:spTree>
    <p:extLst>
      <p:ext uri="{BB962C8B-B14F-4D97-AF65-F5344CB8AC3E}">
        <p14:creationId xmlns:p14="http://schemas.microsoft.com/office/powerpoint/2010/main" val="390242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345012" y="952506"/>
            <a:ext cx="4383089" cy="2918258"/>
          </a:xfrm>
        </p:spPr>
        <p:txBody>
          <a:bodyPr>
            <a:normAutofit/>
          </a:bodyPr>
          <a:lstStyle/>
          <a:p>
            <a:r>
              <a:rPr lang="lv-LV" sz="3200" b="1" dirty="0"/>
              <a:t>Sazinies ar mums</a:t>
            </a:r>
            <a:r>
              <a:rPr lang="es-ES" sz="3200" b="1" dirty="0"/>
              <a:t>: </a:t>
            </a:r>
            <a:br>
              <a:rPr lang="es-ES" sz="3200" b="1" dirty="0"/>
            </a:br>
            <a:r>
              <a:rPr lang="lv-LV" sz="3200" b="1" dirty="0">
                <a:solidFill>
                  <a:schemeClr val="tx1"/>
                </a:solidFill>
              </a:rPr>
              <a:t/>
            </a:r>
            <a:br>
              <a:rPr lang="lv-LV" sz="3200" b="1" dirty="0">
                <a:solidFill>
                  <a:schemeClr val="tx1"/>
                </a:solidFill>
              </a:rPr>
            </a:br>
            <a:r>
              <a:rPr lang="lv-LV" sz="2800" dirty="0">
                <a:solidFill>
                  <a:schemeClr val="tx1"/>
                </a:solidFill>
              </a:rPr>
              <a:t>Aleksandra Neftina</a:t>
            </a:r>
            <a:br>
              <a:rPr lang="lv-LV" sz="2800" dirty="0">
                <a:solidFill>
                  <a:schemeClr val="tx1"/>
                </a:solidFill>
              </a:rPr>
            </a:br>
            <a:r>
              <a:rPr lang="lv-LV" sz="2800" dirty="0">
                <a:solidFill>
                  <a:schemeClr val="tx1"/>
                </a:solidFill>
              </a:rPr>
              <a:t>PIKC «Liepājas Vasts tehnikums»</a:t>
            </a:r>
            <a:br>
              <a:rPr lang="lv-LV" sz="2800" dirty="0">
                <a:solidFill>
                  <a:schemeClr val="tx1"/>
                </a:solidFill>
              </a:rPr>
            </a:br>
            <a:r>
              <a:rPr lang="lv-LV" sz="2800" dirty="0">
                <a:solidFill>
                  <a:schemeClr val="tx1"/>
                </a:solidFill>
              </a:rPr>
              <a:t>aleksandra.neftina@lvt.lv</a:t>
            </a:r>
            <a:br>
              <a:rPr lang="lv-LV" sz="2800" dirty="0">
                <a:solidFill>
                  <a:schemeClr val="tx1"/>
                </a:solidFill>
              </a:rPr>
            </a:br>
            <a:r>
              <a:rPr lang="lv-LV" sz="2800" dirty="0">
                <a:solidFill>
                  <a:schemeClr val="tx1"/>
                </a:solidFill>
              </a:rPr>
              <a:t>+371 25977076</a:t>
            </a: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00329"/>
          </a:xfrm>
          <a:prstGeom prst="rect">
            <a:avLst/>
          </a:prstGeom>
          <a:noFill/>
        </p:spPr>
        <p:txBody>
          <a:bodyPr wrap="square" rtlCol="0">
            <a:spAutoFit/>
          </a:bodyPr>
          <a:lstStyle/>
          <a:p>
            <a:r>
              <a:rPr lang="lv-LV" b="1" dirty="0" smtClean="0">
                <a:latin typeface="Bahnschrift Light SemiCondensed" panose="020B0502040204020203" pitchFamily="34" charset="0"/>
              </a:rPr>
              <a:t>Projekta koordinators</a:t>
            </a:r>
            <a:r>
              <a:rPr lang="en-GB" b="1" dirty="0" smtClean="0">
                <a:latin typeface="Bahnschrift Light SemiCondensed" panose="020B0502040204020203" pitchFamily="34" charset="0"/>
              </a:rPr>
              <a:t>: </a:t>
            </a:r>
            <a:endParaRPr lang="en-GB" b="1" dirty="0">
              <a:latin typeface="Bahnschrift Light SemiCondensed" panose="020B0502040204020203" pitchFamily="34" charset="0"/>
            </a:endParaRPr>
          </a:p>
          <a:p>
            <a:r>
              <a:rPr lang="en-GB" dirty="0"/>
              <a:t>	DI Robert Pirker</a:t>
            </a:r>
          </a:p>
          <a:p>
            <a:r>
              <a:rPr lang="en-GB" dirty="0"/>
              <a:t>	Holzcluster Steiermark GmbH</a:t>
            </a:r>
          </a:p>
          <a:p>
            <a:r>
              <a:rPr lang="en-GB" dirty="0"/>
              <a:t>	T +43 (0) 316 - 58 78 50 - 215</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r>
              <a:rPr lang="en-GB" dirty="0"/>
              <a:t>Pirker@holzcluster-steiermark.at </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r>
              <a:rPr lang="en-GB">
                <a:solidFill>
                  <a:schemeClr val="accent5">
                    <a:lumMod val="75000"/>
                  </a:schemeClr>
                </a:solidFill>
                <a:hlinkClick r:id="rId10">
                  <a:extLst>
                    <a:ext uri="{A12FA001-AC4F-418D-AE19-62706E023703}">
                      <ahyp:hlinkClr xmlns:ahyp="http://schemas.microsoft.com/office/drawing/2018/hyperlinkcolor" xmlns="" val="tx"/>
                    </a:ext>
                  </a:extLst>
                </a:hlinkClick>
              </a:rPr>
              <a:t>www.upwoodproject.eu</a:t>
            </a:r>
            <a:endParaRPr lang="en-GB">
              <a:solidFill>
                <a:schemeClr val="accent5">
                  <a:lumMod val="75000"/>
                </a:schemeClr>
              </a:solidFill>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r>
              <a:rPr lang="lv-LV" sz="2400" b="1" dirty="0" smtClean="0">
                <a:effectLst>
                  <a:outerShdw blurRad="38100" dist="38100" dir="2700000" algn="tl">
                    <a:srgbClr val="000000">
                      <a:alpha val="43137"/>
                    </a:srgbClr>
                  </a:outerShdw>
                </a:effectLst>
                <a:latin typeface="Bahnschrift SemiBold SemiConden" panose="020B0502040204020203" pitchFamily="34" charset="0"/>
              </a:rPr>
              <a:t>Seko mums</a:t>
            </a:r>
            <a:r>
              <a:rPr lang="en-GB" sz="2400" b="1" dirty="0" smtClean="0">
                <a:effectLst>
                  <a:outerShdw blurRad="38100" dist="38100" dir="2700000" algn="tl">
                    <a:srgbClr val="000000">
                      <a:alpha val="43137"/>
                    </a:srgbClr>
                  </a:outerShdw>
                </a:effectLst>
                <a:latin typeface="Bahnschrift SemiBold SemiConden" panose="020B0502040204020203" pitchFamily="34" charset="0"/>
              </a:rPr>
              <a:t>:</a:t>
            </a:r>
            <a:endParaRPr lang="en-GB" sz="2400" dirty="0">
              <a:latin typeface="Bahnschrift SemiBold SemiConden" panose="020B0502040204020203" pitchFamily="34" charset="0"/>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ct val="115000"/>
              </a:lnSpc>
              <a:spcAft>
                <a:spcPts val="800"/>
              </a:spcAft>
              <a:defRPr/>
            </a:pPr>
            <a:r>
              <a:rPr lang="lv-LV" sz="800" dirty="0">
                <a:solidFill>
                  <a:prstClr val="black"/>
                </a:solidFill>
              </a:rPr>
              <a:t>Eiropas Komisijas atbalsts šīs publikācijas sagatavošanai nav uzskatāms par satura apstiprinājumu, kas atspoguļo tikai autoru viedokļus, un Komisija nevar būt atbildīga par tajā ietvertās informācijas jebkādu izmantošanu. </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2840" y="1473566"/>
            <a:ext cx="4114368" cy="1940380"/>
          </a:xfrm>
          <a:prstGeom prst="rect">
            <a:avLst/>
          </a:prstGeom>
        </p:spPr>
      </p:pic>
    </p:spTree>
    <p:extLst>
      <p:ext uri="{BB962C8B-B14F-4D97-AF65-F5344CB8AC3E}">
        <p14:creationId xmlns:p14="http://schemas.microsoft.com/office/powerpoint/2010/main" val="37523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lv-LV" dirty="0"/>
              <a:t>Projekta mērķis</a:t>
            </a:r>
            <a:endParaRPr lang="de-DE" dirty="0">
              <a:latin typeface="Bahnschrift Light SemiCondensed" panose="020B0502040204020203" pitchFamily="34" charset="0"/>
            </a:endParaRP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lv-LV" b="1" dirty="0"/>
              <a:t>UPWOOD veido stratēģisko partnerību, lai uzlabotu darba vidē balstīto PIA, izstrādājot un padarot par pieejamiem izglītības resursus, lai atbildētu uz pašreizējo un nākotnes pieprasījumu pēc profesionālām prasmēm energoefektīvas un inovatīvas kokapstrādes praksēs būvniecībā.</a:t>
            </a:r>
            <a:endParaRPr lang="en-US" sz="1000" b="1" dirty="0"/>
          </a:p>
          <a:p>
            <a:pPr marL="0" indent="0" algn="just">
              <a:buNone/>
            </a:pPr>
            <a:endParaRPr lang="en-US" sz="1000" b="1" dirty="0"/>
          </a:p>
          <a:p>
            <a:pPr algn="just">
              <a:buClr>
                <a:srgbClr val="00B050"/>
              </a:buClr>
              <a:buFont typeface="Wingdings" panose="05000000000000000000" pitchFamily="2" charset="2"/>
              <a:buChar char="v"/>
            </a:pPr>
            <a:r>
              <a:rPr lang="en-US" b="1" dirty="0"/>
              <a:t> Pro</a:t>
            </a:r>
            <a:r>
              <a:rPr lang="lv-LV" b="1" dirty="0"/>
              <a:t>jekta īstenošanas periods</a:t>
            </a:r>
            <a:r>
              <a:rPr lang="en-US" b="1" dirty="0"/>
              <a:t>: </a:t>
            </a:r>
            <a:r>
              <a:rPr lang="lv-LV" b="1" dirty="0"/>
              <a:t>2019. gada oktobris</a:t>
            </a:r>
            <a:r>
              <a:rPr lang="en-US" b="1" dirty="0"/>
              <a:t> – </a:t>
            </a:r>
            <a:r>
              <a:rPr lang="lv-LV" b="1" dirty="0"/>
              <a:t>2022. gada marts</a:t>
            </a:r>
            <a:endParaRPr lang="en-US" b="1" dirty="0"/>
          </a:p>
          <a:p>
            <a:pPr algn="just">
              <a:buClr>
                <a:srgbClr val="00B050"/>
              </a:buClr>
              <a:buFont typeface="Wingdings" panose="05000000000000000000" pitchFamily="2" charset="2"/>
              <a:buChar char="v"/>
            </a:pPr>
            <a:r>
              <a:rPr lang="en-US" b="1" dirty="0"/>
              <a:t> </a:t>
            </a:r>
            <a:r>
              <a:rPr lang="lv-LV" b="1" dirty="0"/>
              <a:t>Ilgums</a:t>
            </a:r>
            <a:r>
              <a:rPr lang="en-US" b="1" dirty="0"/>
              <a:t>: 30 </a:t>
            </a:r>
            <a:r>
              <a:rPr lang="lv-LV" b="1" dirty="0"/>
              <a:t>mēneši</a:t>
            </a:r>
            <a:endParaRPr lang="en-US" b="1" dirty="0"/>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a:t>©</a:t>
            </a:r>
            <a:r>
              <a:rPr lang="de-AT" sz="1400" b="1">
                <a:solidFill>
                  <a:schemeClr val="tx1">
                    <a:lumMod val="75000"/>
                    <a:lumOff val="25000"/>
                  </a:schemeClr>
                </a:solidFill>
              </a:rPr>
              <a:t>Pierer/WOHNBAUGRUPPE ENNSTAL</a:t>
            </a:r>
            <a:endParaRPr lang="en-GB" sz="1400" b="1">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p:txBody>
          <a:bodyPr/>
          <a:lstStyle/>
          <a:p>
            <a:r>
              <a:rPr lang="lv-LV" dirty="0" smtClean="0"/>
              <a:t>Galvenās mērķa grupas</a:t>
            </a:r>
            <a:endParaRPr lang="de-DE" dirty="0"/>
          </a:p>
        </p:txBody>
      </p:sp>
      <p:graphicFrame>
        <p:nvGraphicFramePr>
          <p:cNvPr id="4" name="Diagrama 3">
            <a:extLst>
              <a:ext uri="{FF2B5EF4-FFF2-40B4-BE49-F238E27FC236}">
                <a16:creationId xmlns:a16="http://schemas.microsoft.com/office/drawing/2014/main" id="{AB4A2A16-D215-4F4A-8A26-81B913C9CB95}"/>
              </a:ext>
            </a:extLst>
          </p:cNvPr>
          <p:cNvGraphicFramePr/>
          <p:nvPr>
            <p:extLst/>
          </p:nvPr>
        </p:nvGraphicFramePr>
        <p:xfrm>
          <a:off x="359020" y="1835190"/>
          <a:ext cx="10549288" cy="439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lv-LV" dirty="0" smtClean="0"/>
              <a:t>Partneri</a:t>
            </a:r>
            <a:endParaRPr lang="de-DE" dirty="0"/>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Holzcluster Steiermark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Vadošais klasteris Grācā,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kas izstrādā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īsteno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projektus koksnes vērtību ķēdēs, īpašu uzmanību pievēršot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celtniecībai ar kokmateriāliem.</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EXELIA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Radošu mācību risinājumu uzņēmums Atēnās, Grieķijā, kas specializējas profesionālajā apmācībā ar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inovatīvām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metodēm.</a:t>
            </a:r>
            <a:endParaRPr kumimoji="0" lang="es-ES" sz="1700" b="1"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LV</a:t>
            </a:r>
            <a:r>
              <a:rPr kumimoji="0" lang="lv-LV"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T</a:t>
            </a: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Valsts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tehniskās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izglītības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skola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Latvijā</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kas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nodrošina</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profesionālās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izglītības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programmas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tai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skaitā</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būvniecībā</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kokapstrād</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ē</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black"/>
                </a:solidFill>
                <a:effectLst/>
                <a:uLnTx/>
                <a:uFillTx/>
                <a:latin typeface="Bahnschrift Light SemiCondensed" panose="020B0502040204020203" pitchFamily="34" charset="0"/>
                <a:ea typeface="+mn-ea"/>
                <a:cs typeface="+mn-cs"/>
              </a:rPr>
              <a:t>Universitat</a:t>
            </a:r>
            <a:r>
              <a:rPr kumimoji="0" lang="en-GB" sz="18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 </a:t>
            </a:r>
            <a:r>
              <a:rPr kumimoji="0" lang="en-GB"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Politècnica</a:t>
            </a:r>
            <a:r>
              <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 de </a:t>
            </a:r>
            <a:r>
              <a:rPr kumimoji="0" lang="en-GB"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València</a:t>
            </a:r>
            <a:endPar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peak Pro"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Valsts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akadēmiska institūcija, kas nodarbojas ar pētniecību un mācīšanu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būvniecības </a:t>
            </a:r>
            <a:r>
              <a:rPr kumimoji="0" lang="lv-LV" sz="1600" b="0" i="0" u="none" strike="noStrike" kern="1200" cap="none" spc="0" normalizeH="0" baseline="0" noProof="0" dirty="0">
                <a:ln>
                  <a:noFill/>
                </a:ln>
                <a:solidFill>
                  <a:prstClr val="black"/>
                </a:solidFill>
                <a:effectLst/>
                <a:uLnTx/>
                <a:uFillTx/>
                <a:latin typeface="Speak Pro" panose="020F0502020204030204"/>
                <a:ea typeface="+mn-ea"/>
                <a:cs typeface="+mn-cs"/>
              </a:rPr>
              <a:t>tehnoloģiju jomā.</a:t>
            </a:r>
            <a:endPar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endParaRP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prstClr val="black"/>
                </a:solidFill>
                <a:effectLst/>
                <a:uLnTx/>
                <a:uFillTx/>
                <a:latin typeface="Bahnschrift Light SemiCondensed" panose="020B0502040204020203" pitchFamily="34" charset="0"/>
                <a:ea typeface="+mn-ea"/>
                <a:cs typeface="+mn-cs"/>
              </a:rPr>
              <a:t>Woodpolis</a:t>
            </a: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Ekspertu</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organizācija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kas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nodrošina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apmācīb</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as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un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produktu</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izstrādes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pakalpojumus</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koka</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lv-LV"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būvniecībai, </a:t>
            </a:r>
            <a:r>
              <a:rPr kumimoji="0" lang="en-US" sz="1600" b="0" i="0" u="none" strike="noStrike" kern="1200" cap="none" spc="0" normalizeH="0" baseline="0" noProof="0" dirty="0" err="1" smtClean="0">
                <a:ln>
                  <a:noFill/>
                </a:ln>
                <a:solidFill>
                  <a:prstClr val="black"/>
                </a:solidFill>
                <a:effectLst/>
                <a:uLnTx/>
                <a:uFillTx/>
                <a:latin typeface="Speak Pro" panose="020F0502020204030204"/>
                <a:ea typeface="+mn-ea"/>
                <a:cs typeface="+mn-cs"/>
              </a:rPr>
              <a:t>atrodas</a:t>
            </a:r>
            <a:r>
              <a:rPr kumimoji="0" lang="en-US" sz="1600" b="0" i="0" u="none" strike="noStrike" kern="1200" cap="none" spc="0" normalizeH="0" baseline="0" noProof="0" dirty="0" smtClean="0">
                <a:ln>
                  <a:noFill/>
                </a:ln>
                <a:solidFill>
                  <a:prstClr val="black"/>
                </a:solidFill>
                <a:effectLst/>
                <a:uLnTx/>
                <a:uFillTx/>
                <a:latin typeface="Speak Pro"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Speak Pro" panose="020F0502020204030204"/>
                <a:ea typeface="+mn-ea"/>
                <a:cs typeface="+mn-cs"/>
              </a:rPr>
              <a:t>Somijā</a:t>
            </a:r>
            <a:r>
              <a:rPr kumimoji="0" lang="en-US" sz="1600" b="0" i="0" u="none" strike="noStrike" kern="1200" cap="none" spc="0" normalizeH="0" baseline="0" noProof="0" dirty="0">
                <a:ln>
                  <a:noFill/>
                </a:ln>
                <a:solidFill>
                  <a:prstClr val="black"/>
                </a:solidFill>
                <a:effectLst/>
                <a:uLnTx/>
                <a:uFillTx/>
                <a:latin typeface="Speak Pro" panose="020F0502020204030204"/>
                <a:ea typeface="+mn-ea"/>
                <a:cs typeface="+mn-cs"/>
              </a:rPr>
              <a:t>.</a:t>
            </a: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43511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lv-LV" dirty="0" smtClean="0"/>
              <a:t>3. </a:t>
            </a:r>
            <a:r>
              <a:rPr lang="lv-LV" dirty="0"/>
              <a:t>p</a:t>
            </a:r>
            <a:r>
              <a:rPr lang="lv-LV" dirty="0" smtClean="0"/>
              <a:t>rojekta tikšanās</a:t>
            </a:r>
            <a:endParaRPr lang="de-DE" dirty="0"/>
          </a:p>
        </p:txBody>
      </p:sp>
      <p:sp>
        <p:nvSpPr>
          <p:cNvPr id="4" name="CuadroTexto 5">
            <a:extLst>
              <a:ext uri="{FF2B5EF4-FFF2-40B4-BE49-F238E27FC236}">
                <a16:creationId xmlns:a16="http://schemas.microsoft.com/office/drawing/2014/main" id="{A7EAD81D-DA1F-4729-ACF2-DF3E5DB64228}"/>
              </a:ext>
            </a:extLst>
          </p:cNvPr>
          <p:cNvSpPr txBox="1"/>
          <p:nvPr/>
        </p:nvSpPr>
        <p:spPr>
          <a:xfrm>
            <a:off x="916854" y="2124180"/>
            <a:ext cx="5802601" cy="2709460"/>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lv-LV" b="1" dirty="0" smtClean="0">
                <a:solidFill>
                  <a:schemeClr val="tx1">
                    <a:lumMod val="75000"/>
                    <a:lumOff val="25000"/>
                  </a:schemeClr>
                </a:solidFill>
              </a:rPr>
              <a:t>3. UPWOOD projekta tikšanos sākotnēji bija plānots organizēt Liepājā, Latvijā. Tomēr COVID-19 pandēmijas dēļ tā tika organizēta virtuāli 2020. gada 17. novembrī.</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lv-LV" b="1" dirty="0" smtClean="0">
                <a:solidFill>
                  <a:schemeClr val="tx1">
                    <a:lumMod val="75000"/>
                    <a:lumOff val="25000"/>
                  </a:schemeClr>
                </a:solidFill>
              </a:rPr>
              <a:t>Tikšanās laikā tika apspriests UPWOOD mācību materiālu statuss. </a:t>
            </a:r>
            <a:r>
              <a:rPr lang="lv-LV" b="1" dirty="0" smtClean="0">
                <a:solidFill>
                  <a:schemeClr val="tx1">
                    <a:lumMod val="75000"/>
                    <a:lumOff val="25000"/>
                  </a:schemeClr>
                </a:solidFill>
              </a:rPr>
              <a:t>Tika prezentēti P</a:t>
            </a:r>
            <a:r>
              <a:rPr lang="lv-LV" b="1" dirty="0" smtClean="0">
                <a:solidFill>
                  <a:schemeClr val="tx1">
                    <a:lumMod val="75000"/>
                    <a:lumOff val="25000"/>
                  </a:schemeClr>
                </a:solidFill>
              </a:rPr>
              <a:t>asniedzēja Rokasgrāmatas vīzija un koncepts, kā arī tās provizoriska struktūra un saturs. Tāpat partneri diskutēja par plānu O3 aktivitātēm, kas paredz mācību scenāriju izstrādi.</a:t>
            </a:r>
          </a:p>
        </p:txBody>
      </p:sp>
      <p:sp>
        <p:nvSpPr>
          <p:cNvPr id="6" name="CuadroTexto 7">
            <a:extLst>
              <a:ext uri="{FF2B5EF4-FFF2-40B4-BE49-F238E27FC236}">
                <a16:creationId xmlns:a16="http://schemas.microsoft.com/office/drawing/2014/main" id="{B3241D9F-834B-40DB-9C3E-3CE32D05AE36}"/>
              </a:ext>
            </a:extLst>
          </p:cNvPr>
          <p:cNvSpPr txBox="1"/>
          <p:nvPr/>
        </p:nvSpPr>
        <p:spPr>
          <a:xfrm>
            <a:off x="7828511" y="4645000"/>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a:t>
            </a:r>
            <a:r>
              <a:rPr lang="lv-LV" sz="1400" b="1" dirty="0" smtClean="0">
                <a:solidFill>
                  <a:schemeClr val="tx1">
                    <a:lumMod val="75000"/>
                    <a:lumOff val="25000"/>
                  </a:schemeClr>
                </a:solidFill>
              </a:rPr>
              <a:t>3. projekta tikšanās </a:t>
            </a:r>
            <a:r>
              <a:rPr lang="en-GB" sz="1400" b="1" dirty="0" smtClean="0">
                <a:solidFill>
                  <a:schemeClr val="tx1">
                    <a:lumMod val="75000"/>
                    <a:lumOff val="25000"/>
                  </a:schemeClr>
                </a:solidFill>
              </a:rPr>
              <a:t>(</a:t>
            </a:r>
            <a:r>
              <a:rPr lang="lv-LV" sz="1400" b="1" dirty="0" smtClean="0">
                <a:solidFill>
                  <a:schemeClr val="tx1">
                    <a:lumMod val="75000"/>
                    <a:lumOff val="25000"/>
                  </a:schemeClr>
                </a:solidFill>
              </a:rPr>
              <a:t>virtuāli</a:t>
            </a:r>
            <a:r>
              <a:rPr lang="en-GB" sz="1400" b="1" dirty="0" smtClean="0">
                <a:solidFill>
                  <a:schemeClr val="tx1">
                    <a:lumMod val="75000"/>
                    <a:lumOff val="25000"/>
                  </a:schemeClr>
                </a:solidFill>
              </a:rPr>
              <a:t>)</a:t>
            </a:r>
            <a:endParaRPr lang="en-GB" sz="1400" b="1" dirty="0">
              <a:solidFill>
                <a:schemeClr val="tx1">
                  <a:lumMod val="75000"/>
                  <a:lumOff val="25000"/>
                </a:schemeClr>
              </a:solidFill>
            </a:endParaRPr>
          </a:p>
          <a:p>
            <a:pPr algn="r"/>
            <a:r>
              <a:rPr lang="lv-LV" sz="1400" b="1" dirty="0" smtClean="0">
                <a:solidFill>
                  <a:schemeClr val="tx1">
                    <a:lumMod val="75000"/>
                    <a:lumOff val="25000"/>
                  </a:schemeClr>
                </a:solidFill>
              </a:rPr>
              <a:t>2020. gada 17. novembris</a:t>
            </a:r>
            <a:endParaRPr lang="en-GB" sz="1400" b="1" dirty="0">
              <a:solidFill>
                <a:schemeClr val="tx1">
                  <a:lumMod val="75000"/>
                  <a:lumOff val="25000"/>
                </a:schemeClr>
              </a:solidFill>
            </a:endParaRPr>
          </a:p>
        </p:txBody>
      </p:sp>
      <p:pic>
        <p:nvPicPr>
          <p:cNvPr id="9" name="Imagen 8">
            <a:extLst>
              <a:ext uri="{FF2B5EF4-FFF2-40B4-BE49-F238E27FC236}">
                <a16:creationId xmlns:a16="http://schemas.microsoft.com/office/drawing/2014/main" id="{8F1CA6DA-7082-48F0-94AB-530897759150}"/>
              </a:ext>
            </a:extLst>
          </p:cNvPr>
          <p:cNvPicPr>
            <a:picLocks noChangeAspect="1"/>
          </p:cNvPicPr>
          <p:nvPr/>
        </p:nvPicPr>
        <p:blipFill>
          <a:blip r:embed="rId3"/>
          <a:stretch>
            <a:fillRect/>
          </a:stretch>
        </p:blipFill>
        <p:spPr>
          <a:xfrm>
            <a:off x="7041142" y="2396500"/>
            <a:ext cx="4835667" cy="206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B72EDDFE-B18D-43BE-BF16-F672CFFF233C}"/>
              </a:ext>
            </a:extLst>
          </p:cNvPr>
          <p:cNvSpPr txBox="1"/>
          <p:nvPr/>
        </p:nvSpPr>
        <p:spPr>
          <a:xfrm>
            <a:off x="916853" y="5304141"/>
            <a:ext cx="10238827" cy="701731"/>
          </a:xfrm>
          <a:prstGeom prst="rect">
            <a:avLst/>
          </a:prstGeom>
          <a:noFill/>
        </p:spPr>
        <p:txBody>
          <a:bodyPr wrap="square">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lv-LV" b="1" dirty="0" smtClean="0">
                <a:solidFill>
                  <a:schemeClr val="tx1">
                    <a:lumMod val="75000"/>
                    <a:lumOff val="25000"/>
                  </a:schemeClr>
                </a:solidFill>
              </a:rPr>
              <a:t>Bija prieks arī uzzināt MiTek Baltic vadītāja Intara Dīcmaņa pieredzi koka kopņu ražošanā Baltijas valstu reģionā.</a:t>
            </a:r>
          </a:p>
        </p:txBody>
      </p:sp>
    </p:spTree>
    <p:extLst>
      <p:ext uri="{BB962C8B-B14F-4D97-AF65-F5344CB8AC3E}">
        <p14:creationId xmlns:p14="http://schemas.microsoft.com/office/powerpoint/2010/main" val="29479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Lista de comprobación con relleno sólido">
            <a:extLst>
              <a:ext uri="{FF2B5EF4-FFF2-40B4-BE49-F238E27FC236}">
                <a16:creationId xmlns:a16="http://schemas.microsoft.com/office/drawing/2014/main" id="{34EFFEBE-A3B5-42E7-9CB0-33A5A885AC8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968242">
            <a:off x="9611518" y="5096399"/>
            <a:ext cx="715893" cy="715893"/>
          </a:xfrm>
          <a:prstGeom prst="rect">
            <a:avLst/>
          </a:prstGeom>
        </p:spPr>
      </p:pic>
      <p:sp>
        <p:nvSpPr>
          <p:cNvPr id="3" name="Rectángulo 9">
            <a:extLst>
              <a:ext uri="{FF2B5EF4-FFF2-40B4-BE49-F238E27FC236}">
                <a16:creationId xmlns:a16="http://schemas.microsoft.com/office/drawing/2014/main" id="{03CC80CB-1D76-4F51-A22B-4F793F90DCA9}"/>
              </a:ext>
            </a:extLst>
          </p:cNvPr>
          <p:cNvSpPr/>
          <p:nvPr/>
        </p:nvSpPr>
        <p:spPr>
          <a:xfrm>
            <a:off x="942934" y="2067120"/>
            <a:ext cx="10058400" cy="3970318"/>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lv-LV" b="1" dirty="0">
                <a:solidFill>
                  <a:schemeClr val="tx1">
                    <a:lumMod val="75000"/>
                    <a:lumOff val="25000"/>
                  </a:schemeClr>
                </a:solidFill>
              </a:rPr>
              <a:t>Galvenais uzdevums, ko šajā semestrī veica visi partneri, bija vērsts uz </a:t>
            </a:r>
            <a:r>
              <a:rPr lang="lv-LV" b="1" dirty="0">
                <a:solidFill>
                  <a:schemeClr val="tx1">
                    <a:lumMod val="75000"/>
                    <a:lumOff val="25000"/>
                  </a:schemeClr>
                </a:solidFill>
                <a:effectLst>
                  <a:outerShdw blurRad="38100" dist="38100" dir="2700000" algn="tl">
                    <a:srgbClr val="000000">
                      <a:alpha val="43137"/>
                    </a:srgbClr>
                  </a:outerShdw>
                </a:effectLst>
              </a:rPr>
              <a:t>UPWOOD </a:t>
            </a:r>
            <a:r>
              <a:rPr lang="lv-LV" b="1" dirty="0">
                <a:solidFill>
                  <a:schemeClr val="tx1">
                    <a:lumMod val="75000"/>
                    <a:lumOff val="25000"/>
                  </a:schemeClr>
                </a:solidFill>
                <a:effectLst>
                  <a:outerShdw blurRad="38100" dist="38100" dir="2700000" algn="tl">
                    <a:srgbClr val="000000">
                      <a:alpha val="43137"/>
                    </a:srgbClr>
                  </a:outerShdw>
                </a:effectLst>
              </a:rPr>
              <a:t>atvērto </a:t>
            </a:r>
            <a:r>
              <a:rPr lang="lv-LV" b="1" dirty="0">
                <a:solidFill>
                  <a:schemeClr val="tx1">
                    <a:lumMod val="75000"/>
                    <a:lumOff val="25000"/>
                  </a:schemeClr>
                </a:solidFill>
                <a:effectLst>
                  <a:outerShdw blurRad="38100" dist="38100" dir="2700000" algn="tl">
                    <a:srgbClr val="000000">
                      <a:alpha val="43137"/>
                    </a:srgbClr>
                  </a:outerShdw>
                </a:effectLst>
              </a:rPr>
              <a:t>izglītības resursu mācību vienību izstrādi un pabeigšanu</a:t>
            </a:r>
            <a:r>
              <a:rPr lang="lv-LV" b="1" dirty="0">
                <a:solidFill>
                  <a:schemeClr val="tx1">
                    <a:lumMod val="75000"/>
                    <a:lumOff val="25000"/>
                  </a:schemeClr>
                </a:solidFill>
              </a:rPr>
              <a:t>. Visi partneri ir cītīgi strādājuši, </a:t>
            </a:r>
            <a:r>
              <a:rPr lang="lv-LV" b="1" dirty="0" smtClean="0">
                <a:solidFill>
                  <a:schemeClr val="tx1">
                    <a:lumMod val="75000"/>
                    <a:lumOff val="25000"/>
                  </a:schemeClr>
                </a:solidFill>
              </a:rPr>
              <a:t>lai radītu mācību </a:t>
            </a:r>
            <a:r>
              <a:rPr lang="lv-LV" b="1" dirty="0">
                <a:solidFill>
                  <a:schemeClr val="tx1">
                    <a:lumMod val="75000"/>
                    <a:lumOff val="25000"/>
                  </a:schemeClr>
                </a:solidFill>
              </a:rPr>
              <a:t>vienības, pamatojoties uz mācību rezultātiem atbilstoši UPWOOD mērķiem</a:t>
            </a:r>
            <a:r>
              <a:rPr lang="lv-LV" b="1" dirty="0" smtClean="0">
                <a:solidFill>
                  <a:schemeClr val="tx1">
                    <a:lumMod val="75000"/>
                    <a:lumOff val="25000"/>
                  </a:schemeClr>
                </a:solidFill>
              </a:rPr>
              <a:t>.</a:t>
            </a: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UPWOOD </a:t>
            </a:r>
            <a:r>
              <a:rPr lang="en-US" b="1" dirty="0" err="1">
                <a:solidFill>
                  <a:schemeClr val="tx1">
                    <a:lumMod val="75000"/>
                    <a:lumOff val="25000"/>
                  </a:schemeClr>
                </a:solidFill>
              </a:rPr>
              <a:t>mācību</a:t>
            </a:r>
            <a:r>
              <a:rPr lang="en-US" b="1" dirty="0">
                <a:solidFill>
                  <a:schemeClr val="tx1">
                    <a:lumMod val="75000"/>
                    <a:lumOff val="25000"/>
                  </a:schemeClr>
                </a:solidFill>
              </a:rPr>
              <a:t> </a:t>
            </a:r>
            <a:r>
              <a:rPr lang="en-US" b="1" dirty="0" err="1">
                <a:solidFill>
                  <a:schemeClr val="tx1">
                    <a:lumMod val="75000"/>
                    <a:lumOff val="25000"/>
                  </a:schemeClr>
                </a:solidFill>
              </a:rPr>
              <a:t>programma</a:t>
            </a:r>
            <a:r>
              <a:rPr lang="en-US" b="1" dirty="0">
                <a:solidFill>
                  <a:schemeClr val="tx1">
                    <a:lumMod val="75000"/>
                    <a:lumOff val="25000"/>
                  </a:schemeClr>
                </a:solidFill>
              </a:rPr>
              <a:t> </a:t>
            </a:r>
            <a:r>
              <a:rPr lang="en-US" b="1" dirty="0" err="1">
                <a:solidFill>
                  <a:schemeClr val="tx1">
                    <a:lumMod val="75000"/>
                    <a:lumOff val="25000"/>
                  </a:schemeClr>
                </a:solidFill>
              </a:rPr>
              <a:t>sastāv</a:t>
            </a:r>
            <a:r>
              <a:rPr lang="en-US" b="1" dirty="0">
                <a:solidFill>
                  <a:schemeClr val="tx1">
                    <a:lumMod val="75000"/>
                    <a:lumOff val="25000"/>
                  </a:schemeClr>
                </a:solidFill>
              </a:rPr>
              <a:t> no </a:t>
            </a:r>
            <a:r>
              <a:rPr lang="en-US" b="1" dirty="0" err="1">
                <a:solidFill>
                  <a:schemeClr val="tx1">
                    <a:lumMod val="75000"/>
                    <a:lumOff val="25000"/>
                  </a:schemeClr>
                </a:solidFill>
              </a:rPr>
              <a:t>četrām</a:t>
            </a:r>
            <a:r>
              <a:rPr lang="en-US" b="1" dirty="0">
                <a:solidFill>
                  <a:schemeClr val="tx1">
                    <a:lumMod val="75000"/>
                    <a:lumOff val="25000"/>
                  </a:schemeClr>
                </a:solidFill>
              </a:rPr>
              <a:t> </a:t>
            </a:r>
            <a:r>
              <a:rPr lang="en-US" b="1" dirty="0" err="1">
                <a:solidFill>
                  <a:schemeClr val="tx1">
                    <a:lumMod val="75000"/>
                    <a:lumOff val="25000"/>
                  </a:schemeClr>
                </a:solidFill>
              </a:rPr>
              <a:t>mācību</a:t>
            </a:r>
            <a:r>
              <a:rPr lang="en-US" b="1" dirty="0">
                <a:solidFill>
                  <a:schemeClr val="tx1">
                    <a:lumMod val="75000"/>
                    <a:lumOff val="25000"/>
                  </a:schemeClr>
                </a:solidFill>
              </a:rPr>
              <a:t> </a:t>
            </a:r>
            <a:r>
              <a:rPr lang="en-US" b="1" dirty="0" err="1">
                <a:solidFill>
                  <a:schemeClr val="tx1">
                    <a:lumMod val="75000"/>
                    <a:lumOff val="25000"/>
                  </a:schemeClr>
                </a:solidFill>
              </a:rPr>
              <a:t>vienībām</a:t>
            </a:r>
            <a:r>
              <a:rPr lang="en-US" b="1" dirty="0">
                <a:solidFill>
                  <a:schemeClr val="tx1">
                    <a:lumMod val="75000"/>
                    <a:lumOff val="25000"/>
                  </a:schemeClr>
                </a:solidFill>
              </a:rPr>
              <a:t>, </a:t>
            </a:r>
            <a:r>
              <a:rPr lang="en-US" b="1" dirty="0" err="1">
                <a:solidFill>
                  <a:schemeClr val="tx1">
                    <a:lumMod val="75000"/>
                    <a:lumOff val="25000"/>
                  </a:schemeClr>
                </a:solidFill>
              </a:rPr>
              <a:t>kas</a:t>
            </a:r>
            <a:r>
              <a:rPr lang="en-US" b="1" dirty="0">
                <a:solidFill>
                  <a:schemeClr val="tx1">
                    <a:lumMod val="75000"/>
                    <a:lumOff val="25000"/>
                  </a:schemeClr>
                </a:solidFill>
              </a:rPr>
              <a:t> </a:t>
            </a:r>
            <a:r>
              <a:rPr lang="en-US" b="1" dirty="0" err="1">
                <a:solidFill>
                  <a:schemeClr val="tx1">
                    <a:lumMod val="75000"/>
                    <a:lumOff val="25000"/>
                  </a:schemeClr>
                </a:solidFill>
              </a:rPr>
              <a:t>izveidotas</a:t>
            </a:r>
            <a:r>
              <a:rPr lang="en-US" b="1" dirty="0">
                <a:solidFill>
                  <a:schemeClr val="tx1">
                    <a:lumMod val="75000"/>
                    <a:lumOff val="25000"/>
                  </a:schemeClr>
                </a:solidFill>
              </a:rPr>
              <a:t>, </a:t>
            </a:r>
            <a:r>
              <a:rPr lang="en-US" b="1" dirty="0" err="1">
                <a:solidFill>
                  <a:schemeClr val="tx1">
                    <a:lumMod val="75000"/>
                    <a:lumOff val="25000"/>
                  </a:schemeClr>
                </a:solidFill>
              </a:rPr>
              <a:t>ievērojot</a:t>
            </a:r>
            <a:r>
              <a:rPr lang="en-US" b="1" dirty="0">
                <a:solidFill>
                  <a:schemeClr val="tx1">
                    <a:lumMod val="75000"/>
                    <a:lumOff val="25000"/>
                  </a:schemeClr>
                </a:solidFill>
              </a:rPr>
              <a:t> </a:t>
            </a:r>
            <a:r>
              <a:rPr lang="en-US" b="1" dirty="0" err="1">
                <a:solidFill>
                  <a:schemeClr val="tx1">
                    <a:lumMod val="75000"/>
                    <a:lumOff val="25000"/>
                  </a:schemeClr>
                </a:solidFill>
                <a:effectLst>
                  <a:outerShdw blurRad="38100" dist="38100" dir="2700000" algn="tl">
                    <a:srgbClr val="000000">
                      <a:alpha val="43137"/>
                    </a:srgbClr>
                  </a:outerShdw>
                </a:effectLst>
              </a:rPr>
              <a:t>Eiropas</a:t>
            </a:r>
            <a:r>
              <a:rPr lang="en-US" b="1" dirty="0">
                <a:solidFill>
                  <a:schemeClr val="tx1">
                    <a:lumMod val="75000"/>
                    <a:lumOff val="25000"/>
                  </a:schemeClr>
                </a:solidFill>
                <a:effectLst>
                  <a:outerShdw blurRad="38100" dist="38100" dir="2700000" algn="tl">
                    <a:srgbClr val="000000">
                      <a:alpha val="43137"/>
                    </a:srgbClr>
                  </a:outerShdw>
                </a:effectLst>
              </a:rPr>
              <a:t> ECVET </a:t>
            </a:r>
            <a:r>
              <a:rPr lang="en-US" b="1" dirty="0" err="1">
                <a:solidFill>
                  <a:schemeClr val="tx1">
                    <a:lumMod val="75000"/>
                    <a:lumOff val="25000"/>
                  </a:schemeClr>
                </a:solidFill>
                <a:effectLst>
                  <a:outerShdw blurRad="38100" dist="38100" dir="2700000" algn="tl">
                    <a:srgbClr val="000000">
                      <a:alpha val="43137"/>
                    </a:srgbClr>
                  </a:outerShdw>
                </a:effectLst>
              </a:rPr>
              <a:t>tīkla</a:t>
            </a:r>
            <a:r>
              <a:rPr lang="en-US" b="1" dirty="0">
                <a:solidFill>
                  <a:schemeClr val="tx1">
                    <a:lumMod val="75000"/>
                    <a:lumOff val="25000"/>
                  </a:schemeClr>
                </a:solidFill>
              </a:rPr>
              <a:t> </a:t>
            </a:r>
            <a:r>
              <a:rPr lang="en-US" b="1" dirty="0" err="1">
                <a:solidFill>
                  <a:schemeClr val="tx1">
                    <a:lumMod val="75000"/>
                    <a:lumOff val="25000"/>
                  </a:schemeClr>
                </a:solidFill>
              </a:rPr>
              <a:t>noteiktos</a:t>
            </a:r>
            <a:r>
              <a:rPr lang="en-US" b="1" dirty="0">
                <a:solidFill>
                  <a:schemeClr val="tx1">
                    <a:lumMod val="75000"/>
                    <a:lumOff val="25000"/>
                  </a:schemeClr>
                </a:solidFill>
              </a:rPr>
              <a:t> </a:t>
            </a:r>
            <a:r>
              <a:rPr lang="en-US" b="1" dirty="0" err="1">
                <a:solidFill>
                  <a:schemeClr val="tx1">
                    <a:lumMod val="75000"/>
                    <a:lumOff val="25000"/>
                  </a:schemeClr>
                </a:solidFill>
              </a:rPr>
              <a:t>kritērijus</a:t>
            </a:r>
            <a:r>
              <a:rPr lang="en-US" b="1" dirty="0">
                <a:solidFill>
                  <a:schemeClr val="tx1">
                    <a:lumMod val="75000"/>
                    <a:lumOff val="25000"/>
                  </a:schemeClr>
                </a:solidFill>
              </a:rPr>
              <a:t>. </a:t>
            </a:r>
            <a:r>
              <a:rPr lang="en-US" b="1" dirty="0" err="1">
                <a:solidFill>
                  <a:schemeClr val="tx1">
                    <a:lumMod val="75000"/>
                    <a:lumOff val="25000"/>
                  </a:schemeClr>
                </a:solidFill>
              </a:rPr>
              <a:t>Katra</a:t>
            </a:r>
            <a:r>
              <a:rPr lang="en-US" b="1" dirty="0">
                <a:solidFill>
                  <a:schemeClr val="tx1">
                    <a:lumMod val="75000"/>
                    <a:lumOff val="25000"/>
                  </a:schemeClr>
                </a:solidFill>
              </a:rPr>
              <a:t> </a:t>
            </a:r>
            <a:r>
              <a:rPr lang="en-US" b="1" dirty="0" err="1">
                <a:solidFill>
                  <a:schemeClr val="tx1">
                    <a:lumMod val="75000"/>
                    <a:lumOff val="25000"/>
                  </a:schemeClr>
                </a:solidFill>
              </a:rPr>
              <a:t>mācību</a:t>
            </a:r>
            <a:r>
              <a:rPr lang="en-US" b="1" dirty="0">
                <a:solidFill>
                  <a:schemeClr val="tx1">
                    <a:lumMod val="75000"/>
                    <a:lumOff val="25000"/>
                  </a:schemeClr>
                </a:solidFill>
              </a:rPr>
              <a:t> </a:t>
            </a:r>
            <a:r>
              <a:rPr lang="en-US" b="1" dirty="0" err="1">
                <a:solidFill>
                  <a:schemeClr val="tx1">
                    <a:lumMod val="75000"/>
                    <a:lumOff val="25000"/>
                  </a:schemeClr>
                </a:solidFill>
              </a:rPr>
              <a:t>vienība</a:t>
            </a:r>
            <a:r>
              <a:rPr lang="en-US" b="1" dirty="0">
                <a:solidFill>
                  <a:schemeClr val="tx1">
                    <a:lumMod val="75000"/>
                    <a:lumOff val="25000"/>
                  </a:schemeClr>
                </a:solidFill>
              </a:rPr>
              <a:t> </a:t>
            </a:r>
            <a:r>
              <a:rPr lang="en-US" b="1" dirty="0" err="1">
                <a:solidFill>
                  <a:schemeClr val="tx1">
                    <a:lumMod val="75000"/>
                    <a:lumOff val="25000"/>
                  </a:schemeClr>
                </a:solidFill>
              </a:rPr>
              <a:t>sastāv</a:t>
            </a:r>
            <a:r>
              <a:rPr lang="en-US" b="1" dirty="0">
                <a:solidFill>
                  <a:schemeClr val="tx1">
                    <a:lumMod val="75000"/>
                    <a:lumOff val="25000"/>
                  </a:schemeClr>
                </a:solidFill>
              </a:rPr>
              <a:t> no </a:t>
            </a:r>
            <a:r>
              <a:rPr lang="en-US" b="1" dirty="0" err="1">
                <a:solidFill>
                  <a:schemeClr val="tx1">
                    <a:lumMod val="75000"/>
                    <a:lumOff val="25000"/>
                  </a:schemeClr>
                </a:solidFill>
              </a:rPr>
              <a:t>dažādām</a:t>
            </a:r>
            <a:r>
              <a:rPr lang="en-US" b="1" dirty="0">
                <a:solidFill>
                  <a:schemeClr val="tx1">
                    <a:lumMod val="75000"/>
                    <a:lumOff val="25000"/>
                  </a:schemeClr>
                </a:solidFill>
              </a:rPr>
              <a:t> </a:t>
            </a:r>
            <a:r>
              <a:rPr lang="en-US" b="1" dirty="0" err="1">
                <a:solidFill>
                  <a:schemeClr val="tx1">
                    <a:lumMod val="75000"/>
                    <a:lumOff val="25000"/>
                  </a:schemeClr>
                </a:solidFill>
              </a:rPr>
              <a:t>nodarbībām</a:t>
            </a:r>
            <a:r>
              <a:rPr lang="en-US" b="1" dirty="0" smtClean="0">
                <a:solidFill>
                  <a:schemeClr val="tx1">
                    <a:lumMod val="75000"/>
                    <a:lumOff val="25000"/>
                  </a:schemeClr>
                </a:solidFill>
              </a:rPr>
              <a:t>.</a:t>
            </a:r>
            <a:endParaRPr lang="lv-LV" b="1" dirty="0" smtClean="0">
              <a:solidFill>
                <a:schemeClr val="tx1">
                  <a:lumMod val="75000"/>
                  <a:lumOff val="25000"/>
                </a:schemeClr>
              </a:solidFill>
            </a:endParaRP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lv-LV" b="1" dirty="0" smtClean="0">
                <a:solidFill>
                  <a:schemeClr val="tx1">
                    <a:lumMod val="75000"/>
                    <a:lumOff val="25000"/>
                  </a:schemeClr>
                </a:solidFill>
              </a:rPr>
              <a:t>Katra mācību vienība sastāv no:</a:t>
            </a:r>
            <a:endParaRPr lang="en-US" b="1" dirty="0">
              <a:solidFill>
                <a:schemeClr val="tx1">
                  <a:lumMod val="75000"/>
                  <a:lumOff val="25000"/>
                </a:schemeClr>
              </a:solidFill>
            </a:endParaRPr>
          </a:p>
          <a:p>
            <a:pPr algn="just">
              <a:buClr>
                <a:schemeClr val="accent5"/>
              </a:buClr>
            </a:pPr>
            <a:endParaRPr lang="en-US" b="1" dirty="0">
              <a:solidFill>
                <a:schemeClr val="tx1">
                  <a:lumMod val="75000"/>
                  <a:lumOff val="25000"/>
                </a:schemeClr>
              </a:solidFill>
            </a:endParaRPr>
          </a:p>
          <a:p>
            <a:pPr marL="742950" lvl="1" indent="-285750" algn="just">
              <a:buClr>
                <a:schemeClr val="accent5"/>
              </a:buClr>
              <a:buFont typeface="Wingdings" panose="05000000000000000000" pitchFamily="2" charset="2"/>
              <a:buChar char="Ø"/>
            </a:pPr>
            <a:r>
              <a:rPr lang="en-US" b="1" dirty="0" err="1">
                <a:solidFill>
                  <a:schemeClr val="tx1">
                    <a:lumMod val="75000"/>
                    <a:lumOff val="25000"/>
                  </a:schemeClr>
                </a:solidFill>
                <a:effectLst>
                  <a:outerShdw blurRad="38100" dist="38100" dir="2700000" algn="tl">
                    <a:srgbClr val="000000">
                      <a:alpha val="43137"/>
                    </a:srgbClr>
                  </a:outerShdw>
                </a:effectLst>
              </a:rPr>
              <a:t>Lekcijas</a:t>
            </a:r>
            <a:r>
              <a:rPr lang="en-US" b="1" dirty="0">
                <a:solidFill>
                  <a:schemeClr val="tx1">
                    <a:lumMod val="75000"/>
                    <a:lumOff val="25000"/>
                  </a:schemeClr>
                </a:solidFill>
                <a:effectLst>
                  <a:outerShdw blurRad="38100" dist="38100" dir="2700000" algn="tl">
                    <a:srgbClr val="000000">
                      <a:alpha val="43137"/>
                    </a:srgbClr>
                  </a:outerShdw>
                </a:effectLst>
              </a:rPr>
              <a:t> </a:t>
            </a:r>
            <a:r>
              <a:rPr lang="en-US" b="1" dirty="0" err="1" smtClean="0">
                <a:solidFill>
                  <a:schemeClr val="tx1">
                    <a:lumMod val="75000"/>
                    <a:lumOff val="25000"/>
                  </a:schemeClr>
                </a:solidFill>
                <a:effectLst>
                  <a:outerShdw blurRad="38100" dist="38100" dir="2700000" algn="tl">
                    <a:srgbClr val="000000">
                      <a:alpha val="43137"/>
                    </a:srgbClr>
                  </a:outerShdw>
                </a:effectLst>
              </a:rPr>
              <a:t>konspekti</a:t>
            </a:r>
            <a:endParaRPr lang="lv-LV" b="1" dirty="0" smtClean="0">
              <a:solidFill>
                <a:schemeClr val="tx1">
                  <a:lumMod val="75000"/>
                  <a:lumOff val="25000"/>
                </a:schemeClr>
              </a:solidFill>
              <a:effectLst>
                <a:outerShdw blurRad="38100" dist="38100" dir="2700000" algn="tl">
                  <a:srgbClr val="000000">
                    <a:alpha val="43137"/>
                  </a:srgbClr>
                </a:outerShdw>
              </a:effectLst>
            </a:endParaRPr>
          </a:p>
          <a:p>
            <a:pPr marL="742950" lvl="1" indent="-285750" algn="just">
              <a:buClr>
                <a:schemeClr val="accent5"/>
              </a:buClr>
              <a:buFont typeface="Wingdings" panose="05000000000000000000" pitchFamily="2" charset="2"/>
              <a:buChar char="Ø"/>
            </a:pPr>
            <a:r>
              <a:rPr lang="en-US" b="1" dirty="0" err="1" smtClean="0">
                <a:solidFill>
                  <a:schemeClr val="tx1">
                    <a:lumMod val="75000"/>
                    <a:lumOff val="25000"/>
                  </a:schemeClr>
                </a:solidFill>
                <a:effectLst>
                  <a:outerShdw blurRad="38100" dist="38100" dir="2700000" algn="tl">
                    <a:srgbClr val="000000">
                      <a:alpha val="43137"/>
                    </a:srgbClr>
                  </a:outerShdw>
                </a:effectLst>
              </a:rPr>
              <a:t>Prezentācijas</a:t>
            </a:r>
            <a:r>
              <a:rPr lang="en-US" b="1" dirty="0" smtClean="0">
                <a:solidFill>
                  <a:schemeClr val="tx1">
                    <a:lumMod val="75000"/>
                    <a:lumOff val="25000"/>
                  </a:schemeClr>
                </a:solidFill>
                <a:effectLst>
                  <a:outerShdw blurRad="38100" dist="38100" dir="2700000" algn="tl">
                    <a:srgbClr val="000000">
                      <a:alpha val="43137"/>
                    </a:srgbClr>
                  </a:outerShdw>
                </a:effectLst>
              </a:rPr>
              <a:t> </a:t>
            </a:r>
            <a:r>
              <a:rPr lang="en-US" b="1" dirty="0" err="1" smtClean="0">
                <a:solidFill>
                  <a:schemeClr val="tx1">
                    <a:lumMod val="75000"/>
                    <a:lumOff val="25000"/>
                  </a:schemeClr>
                </a:solidFill>
                <a:effectLst>
                  <a:outerShdw blurRad="38100" dist="38100" dir="2700000" algn="tl">
                    <a:srgbClr val="000000">
                      <a:alpha val="43137"/>
                    </a:srgbClr>
                  </a:outerShdw>
                </a:effectLst>
              </a:rPr>
              <a:t>slaidi</a:t>
            </a:r>
            <a:endParaRPr lang="lv-LV" b="1" dirty="0" smtClean="0">
              <a:solidFill>
                <a:schemeClr val="tx1">
                  <a:lumMod val="75000"/>
                  <a:lumOff val="25000"/>
                </a:schemeClr>
              </a:solidFill>
              <a:effectLst>
                <a:outerShdw blurRad="38100" dist="38100" dir="2700000" algn="tl">
                  <a:srgbClr val="000000">
                    <a:alpha val="43137"/>
                  </a:srgbClr>
                </a:outerShdw>
              </a:effectLst>
            </a:endParaRPr>
          </a:p>
          <a:p>
            <a:pPr marL="742950" lvl="1" indent="-285750" algn="just">
              <a:buClr>
                <a:schemeClr val="accent5"/>
              </a:buClr>
              <a:buFont typeface="Wingdings" panose="05000000000000000000" pitchFamily="2" charset="2"/>
              <a:buChar char="Ø"/>
            </a:pPr>
            <a:r>
              <a:rPr lang="en-US" b="1" dirty="0" err="1" smtClean="0">
                <a:solidFill>
                  <a:schemeClr val="tx1">
                    <a:lumMod val="75000"/>
                    <a:lumOff val="25000"/>
                  </a:schemeClr>
                </a:solidFill>
                <a:effectLst>
                  <a:outerShdw blurRad="38100" dist="38100" dir="2700000" algn="tl">
                    <a:srgbClr val="000000">
                      <a:alpha val="43137"/>
                    </a:srgbClr>
                  </a:outerShdw>
                </a:effectLst>
              </a:rPr>
              <a:t>Novērtēšanas</a:t>
            </a:r>
            <a:r>
              <a:rPr lang="en-US" b="1" dirty="0" smtClean="0">
                <a:solidFill>
                  <a:schemeClr val="tx1">
                    <a:lumMod val="75000"/>
                    <a:lumOff val="25000"/>
                  </a:schemeClr>
                </a:solidFill>
                <a:effectLst>
                  <a:outerShdw blurRad="38100" dist="38100" dir="2700000" algn="tl">
                    <a:srgbClr val="000000">
                      <a:alpha val="43137"/>
                    </a:srgbClr>
                  </a:outerShdw>
                </a:effectLst>
              </a:rPr>
              <a:t> </a:t>
            </a:r>
            <a:r>
              <a:rPr lang="en-US" b="1" dirty="0" err="1">
                <a:solidFill>
                  <a:schemeClr val="tx1">
                    <a:lumMod val="75000"/>
                    <a:lumOff val="25000"/>
                  </a:schemeClr>
                </a:solidFill>
                <a:effectLst>
                  <a:outerShdw blurRad="38100" dist="38100" dir="2700000" algn="tl">
                    <a:srgbClr val="000000">
                      <a:alpha val="43137"/>
                    </a:srgbClr>
                  </a:outerShdw>
                </a:effectLst>
              </a:rPr>
              <a:t>materiāli</a:t>
            </a:r>
            <a:r>
              <a:rPr lang="en-US" b="1" dirty="0">
                <a:solidFill>
                  <a:schemeClr val="tx1">
                    <a:lumMod val="75000"/>
                    <a:lumOff val="25000"/>
                  </a:schemeClr>
                </a:solidFill>
                <a:effectLst>
                  <a:outerShdw blurRad="38100" dist="38100" dir="2700000" algn="tl">
                    <a:srgbClr val="000000">
                      <a:alpha val="43137"/>
                    </a:srgbClr>
                  </a:outerShdw>
                </a:effectLst>
              </a:rPr>
              <a:t>, </a:t>
            </a:r>
            <a:r>
              <a:rPr lang="lv-LV" b="1" dirty="0">
                <a:solidFill>
                  <a:schemeClr val="tx1">
                    <a:lumMod val="75000"/>
                    <a:lumOff val="25000"/>
                  </a:schemeClr>
                </a:solidFill>
              </a:rPr>
              <a:t>tādi kā</a:t>
            </a:r>
            <a:r>
              <a:rPr lang="en-US" b="1" dirty="0">
                <a:solidFill>
                  <a:schemeClr val="tx1">
                    <a:lumMod val="75000"/>
                    <a:lumOff val="25000"/>
                  </a:schemeClr>
                </a:solidFill>
              </a:rPr>
              <a:t> </a:t>
            </a:r>
            <a:r>
              <a:rPr lang="en-US" b="1" dirty="0" err="1">
                <a:solidFill>
                  <a:schemeClr val="tx1">
                    <a:lumMod val="75000"/>
                    <a:lumOff val="25000"/>
                  </a:schemeClr>
                </a:solidFill>
              </a:rPr>
              <a:t>bieži</a:t>
            </a:r>
            <a:r>
              <a:rPr lang="en-US" b="1" dirty="0">
                <a:solidFill>
                  <a:schemeClr val="tx1">
                    <a:lumMod val="75000"/>
                    <a:lumOff val="25000"/>
                  </a:schemeClr>
                </a:solidFill>
              </a:rPr>
              <a:t> </a:t>
            </a:r>
            <a:r>
              <a:rPr lang="en-US" b="1" dirty="0" err="1">
                <a:solidFill>
                  <a:schemeClr val="tx1">
                    <a:lumMod val="75000"/>
                    <a:lumOff val="25000"/>
                  </a:schemeClr>
                </a:solidFill>
              </a:rPr>
              <a:t>uzdotie</a:t>
            </a:r>
            <a:r>
              <a:rPr lang="en-US" b="1" dirty="0">
                <a:solidFill>
                  <a:schemeClr val="tx1">
                    <a:lumMod val="75000"/>
                    <a:lumOff val="25000"/>
                  </a:schemeClr>
                </a:solidFill>
              </a:rPr>
              <a:t> </a:t>
            </a:r>
            <a:r>
              <a:rPr lang="en-US" b="1" dirty="0" err="1">
                <a:solidFill>
                  <a:schemeClr val="tx1">
                    <a:lumMod val="75000"/>
                    <a:lumOff val="25000"/>
                  </a:schemeClr>
                </a:solidFill>
              </a:rPr>
              <a:t>jautājumi</a:t>
            </a:r>
            <a:r>
              <a:rPr lang="en-US" b="1" dirty="0">
                <a:solidFill>
                  <a:schemeClr val="tx1">
                    <a:lumMod val="75000"/>
                    <a:lumOff val="25000"/>
                  </a:schemeClr>
                </a:solidFill>
              </a:rPr>
              <a:t>, </a:t>
            </a:r>
            <a:r>
              <a:rPr lang="en-US" b="1" dirty="0" err="1">
                <a:solidFill>
                  <a:schemeClr val="tx1">
                    <a:lumMod val="75000"/>
                    <a:lumOff val="25000"/>
                  </a:schemeClr>
                </a:solidFill>
              </a:rPr>
              <a:t>jautājumi</a:t>
            </a:r>
            <a:r>
              <a:rPr lang="en-US" b="1" dirty="0">
                <a:solidFill>
                  <a:schemeClr val="tx1">
                    <a:lumMod val="75000"/>
                    <a:lumOff val="25000"/>
                  </a:schemeClr>
                </a:solidFill>
              </a:rPr>
              <a:t> </a:t>
            </a:r>
            <a:r>
              <a:rPr lang="en-US" b="1" dirty="0" err="1">
                <a:solidFill>
                  <a:schemeClr val="tx1">
                    <a:lumMod val="75000"/>
                    <a:lumOff val="25000"/>
                  </a:schemeClr>
                </a:solidFill>
              </a:rPr>
              <a:t>ar</a:t>
            </a:r>
            <a:r>
              <a:rPr lang="en-US" b="1" dirty="0">
                <a:solidFill>
                  <a:schemeClr val="tx1">
                    <a:lumMod val="75000"/>
                    <a:lumOff val="25000"/>
                  </a:schemeClr>
                </a:solidFill>
              </a:rPr>
              <a:t> </a:t>
            </a:r>
            <a:r>
              <a:rPr lang="en-US" b="1" dirty="0" err="1">
                <a:solidFill>
                  <a:schemeClr val="tx1">
                    <a:lumMod val="75000"/>
                    <a:lumOff val="25000"/>
                  </a:schemeClr>
                </a:solidFill>
              </a:rPr>
              <a:t>atbilžu</a:t>
            </a:r>
            <a:r>
              <a:rPr lang="en-US" b="1" dirty="0">
                <a:solidFill>
                  <a:schemeClr val="tx1">
                    <a:lumMod val="75000"/>
                    <a:lumOff val="25000"/>
                  </a:schemeClr>
                </a:solidFill>
              </a:rPr>
              <a:t> </a:t>
            </a:r>
            <a:r>
              <a:rPr lang="en-US" b="1" dirty="0" err="1">
                <a:solidFill>
                  <a:schemeClr val="tx1">
                    <a:lumMod val="75000"/>
                    <a:lumOff val="25000"/>
                  </a:schemeClr>
                </a:solidFill>
              </a:rPr>
              <a:t>variantiem</a:t>
            </a:r>
            <a:r>
              <a:rPr lang="en-US" b="1" dirty="0">
                <a:solidFill>
                  <a:schemeClr val="tx1">
                    <a:lumMod val="75000"/>
                    <a:lumOff val="25000"/>
                  </a:schemeClr>
                </a:solidFill>
              </a:rPr>
              <a:t> un </a:t>
            </a:r>
            <a:r>
              <a:rPr lang="en-US" b="1" dirty="0" err="1">
                <a:solidFill>
                  <a:schemeClr val="tx1">
                    <a:lumMod val="75000"/>
                    <a:lumOff val="25000"/>
                  </a:schemeClr>
                </a:solidFill>
              </a:rPr>
              <a:t>gadījumu</a:t>
            </a:r>
            <a:r>
              <a:rPr lang="en-US" b="1" dirty="0">
                <a:solidFill>
                  <a:schemeClr val="tx1">
                    <a:lumMod val="75000"/>
                    <a:lumOff val="25000"/>
                  </a:schemeClr>
                </a:solidFill>
              </a:rPr>
              <a:t> </a:t>
            </a:r>
            <a:r>
              <a:rPr lang="en-US" b="1" dirty="0" err="1">
                <a:solidFill>
                  <a:schemeClr val="tx1">
                    <a:lumMod val="75000"/>
                    <a:lumOff val="25000"/>
                  </a:schemeClr>
                </a:solidFill>
              </a:rPr>
              <a:t>izpēte</a:t>
            </a:r>
            <a:r>
              <a:rPr lang="en-US" b="1" dirty="0">
                <a:solidFill>
                  <a:schemeClr val="tx1">
                    <a:lumMod val="75000"/>
                    <a:lumOff val="25000"/>
                  </a:schemeClr>
                </a:solidFill>
              </a:rPr>
              <a:t>.</a:t>
            </a:r>
            <a:endParaRPr lang="en-GB"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endParaRPr lang="en-US" b="1" dirty="0">
              <a:solidFill>
                <a:srgbClr val="FF0000"/>
              </a:solidFill>
            </a:endParaRPr>
          </a:p>
        </p:txBody>
      </p:sp>
      <p:pic>
        <p:nvPicPr>
          <p:cNvPr id="6" name="Marcador de contenido 22" descr="Libros">
            <a:extLst>
              <a:ext uri="{FF2B5EF4-FFF2-40B4-BE49-F238E27FC236}">
                <a16:creationId xmlns:a16="http://schemas.microsoft.com/office/drawing/2014/main" id="{78A8560A-938A-4672-91B0-E7BE08F2EA1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53571" y="4271486"/>
            <a:ext cx="715893" cy="715893"/>
          </a:xfrm>
          <a:prstGeom prst="rect">
            <a:avLst/>
          </a:prstGeom>
        </p:spPr>
      </p:pic>
      <p:pic>
        <p:nvPicPr>
          <p:cNvPr id="11" name="Gráfico 10" descr="Presentación con elemento multimedia con relleno sólido">
            <a:extLst>
              <a:ext uri="{FF2B5EF4-FFF2-40B4-BE49-F238E27FC236}">
                <a16:creationId xmlns:a16="http://schemas.microsoft.com/office/drawing/2014/main" id="{DA54BBC3-5F0C-4954-B7AC-D7E46F9B136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934957">
            <a:off x="10363167" y="4402586"/>
            <a:ext cx="815146" cy="815146"/>
          </a:xfrm>
          <a:prstGeom prst="rect">
            <a:avLst/>
          </a:prstGeom>
        </p:spPr>
      </p:pic>
      <p:sp>
        <p:nvSpPr>
          <p:cNvPr id="13" name="Rectángulo 1">
            <a:extLst>
              <a:ext uri="{FF2B5EF4-FFF2-40B4-BE49-F238E27FC236}">
                <a16:creationId xmlns:a16="http://schemas.microsoft.com/office/drawing/2014/main" id="{B7A227C9-F884-464B-BAD7-522D41A9EBBF}"/>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lv-LV" sz="2000" b="1" dirty="0" smtClean="0">
                <a:solidFill>
                  <a:prstClr val="black">
                    <a:hueOff val="0"/>
                    <a:satOff val="0"/>
                    <a:lumOff val="0"/>
                    <a:alphaOff val="0"/>
                  </a:prstClr>
                </a:solidFill>
                <a:latin typeface="Bahnschrift SemiBold SemiConden" panose="020B0502040204020203" pitchFamily="34" charset="0"/>
              </a:rPr>
              <a:t>Izglītības resursu radīšana</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16" name="Titel 1">
            <a:extLst>
              <a:ext uri="{FF2B5EF4-FFF2-40B4-BE49-F238E27FC236}">
                <a16:creationId xmlns:a16="http://schemas.microsoft.com/office/drawing/2014/main" id="{6DEB4104-3095-4AF4-A95B-503A9DA0D603}"/>
              </a:ext>
            </a:extLst>
          </p:cNvPr>
          <p:cNvSpPr txBox="1">
            <a:spLocks/>
          </p:cNvSpPr>
          <p:nvPr/>
        </p:nvSpPr>
        <p:spPr>
          <a:xfrm>
            <a:off x="1097280" y="9574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a:lstStyle>
          <a:p>
            <a:r>
              <a:rPr lang="lv-LV" dirty="0" smtClean="0"/>
              <a:t>Aktivitātes progress</a:t>
            </a:r>
            <a:endParaRPr lang="de-DE" dirty="0"/>
          </a:p>
        </p:txBody>
      </p:sp>
    </p:spTree>
    <p:extLst>
      <p:ext uri="{BB962C8B-B14F-4D97-AF65-F5344CB8AC3E}">
        <p14:creationId xmlns:p14="http://schemas.microsoft.com/office/powerpoint/2010/main" val="69139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erámica Sánchez Materiales obra, construcción Madera puertas armarios">
            <a:extLst>
              <a:ext uri="{FF2B5EF4-FFF2-40B4-BE49-F238E27FC236}">
                <a16:creationId xmlns:a16="http://schemas.microsoft.com/office/drawing/2014/main" id="{5BE8F0F3-5A48-471F-82AF-2E60E4279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2452" y="1384554"/>
            <a:ext cx="1655431" cy="14482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a:extLst>
              <a:ext uri="{FF2B5EF4-FFF2-40B4-BE49-F238E27FC236}">
                <a16:creationId xmlns:a16="http://schemas.microsoft.com/office/drawing/2014/main" id="{2A79BC93-F6E2-4A0C-A795-89AF6B34F862}"/>
              </a:ext>
            </a:extLst>
          </p:cNvPr>
          <p:cNvGraphicFramePr/>
          <p:nvPr>
            <p:extLst>
              <p:ext uri="{D42A27DB-BD31-4B8C-83A1-F6EECF244321}">
                <p14:modId xmlns:p14="http://schemas.microsoft.com/office/powerpoint/2010/main" val="2066933488"/>
              </p:ext>
            </p:extLst>
          </p:nvPr>
        </p:nvGraphicFramePr>
        <p:xfrm>
          <a:off x="265432" y="1378319"/>
          <a:ext cx="11722096" cy="6257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lv-LV" dirty="0" smtClean="0"/>
              <a:t>Aktivitātes progress</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lv-LV" sz="2000" b="1" dirty="0" smtClean="0">
                <a:solidFill>
                  <a:prstClr val="black">
                    <a:hueOff val="0"/>
                    <a:satOff val="0"/>
                    <a:lumOff val="0"/>
                    <a:alphaOff val="0"/>
                  </a:prstClr>
                </a:solidFill>
                <a:latin typeface="Bahnschrift SemiBold SemiConden" panose="020B0502040204020203" pitchFamily="34" charset="0"/>
              </a:rPr>
              <a:t>Izglītības resursu radīšana</a:t>
            </a:r>
            <a:endParaRPr lang="es-ES" sz="2000" b="1" dirty="0">
              <a:solidFill>
                <a:prstClr val="black">
                  <a:hueOff val="0"/>
                  <a:satOff val="0"/>
                  <a:lumOff val="0"/>
                  <a:alphaOff val="0"/>
                </a:prstClr>
              </a:solidFill>
              <a:latin typeface="Bahnschrift SemiBold SemiConden" panose="020B0502040204020203" pitchFamily="34" charset="0"/>
            </a:endParaRPr>
          </a:p>
        </p:txBody>
      </p:sp>
      <p:pic>
        <p:nvPicPr>
          <p:cNvPr id="14" name="Imagen 13">
            <a:extLst>
              <a:ext uri="{FF2B5EF4-FFF2-40B4-BE49-F238E27FC236}">
                <a16:creationId xmlns:a16="http://schemas.microsoft.com/office/drawing/2014/main" id="{798DE4A2-91A0-4A72-BE80-3EDE4DF2D3A2}"/>
              </a:ext>
            </a:extLst>
          </p:cNvPr>
          <p:cNvPicPr>
            <a:picLocks noChangeAspect="1"/>
          </p:cNvPicPr>
          <p:nvPr/>
        </p:nvPicPr>
        <p:blipFill>
          <a:blip r:embed="rId9"/>
          <a:stretch>
            <a:fillRect/>
          </a:stretch>
        </p:blipFill>
        <p:spPr>
          <a:xfrm rot="21208548">
            <a:off x="359615" y="2913358"/>
            <a:ext cx="2949445" cy="2329346"/>
          </a:xfrm>
          <a:prstGeom prst="rect">
            <a:avLst/>
          </a:prstGeom>
          <a:ln>
            <a:noFill/>
          </a:ln>
          <a:effectLst>
            <a:outerShdw blurRad="292100" dist="139700" dir="2700000" algn="tl" rotWithShape="0">
              <a:srgbClr val="333333">
                <a:alpha val="65000"/>
              </a:srgbClr>
            </a:outerShdw>
          </a:effectLst>
        </p:spPr>
      </p:pic>
      <p:sp>
        <p:nvSpPr>
          <p:cNvPr id="12" name="CuadroTexto 11">
            <a:extLst>
              <a:ext uri="{FF2B5EF4-FFF2-40B4-BE49-F238E27FC236}">
                <a16:creationId xmlns:a16="http://schemas.microsoft.com/office/drawing/2014/main" id="{D098564A-C580-49AB-8911-B12EE80CA4B0}"/>
              </a:ext>
            </a:extLst>
          </p:cNvPr>
          <p:cNvSpPr txBox="1"/>
          <p:nvPr/>
        </p:nvSpPr>
        <p:spPr>
          <a:xfrm>
            <a:off x="265432" y="2587128"/>
            <a:ext cx="2009076" cy="307777"/>
          </a:xfrm>
          <a:prstGeom prst="rect">
            <a:avLst/>
          </a:prstGeom>
          <a:noFill/>
        </p:spPr>
        <p:txBody>
          <a:bodyPr wrap="none" rtlCol="0">
            <a:spAutoFit/>
          </a:bodyPr>
          <a:lstStyle/>
          <a:p>
            <a:r>
              <a:rPr lang="lv-LV" sz="1400" b="1" i="1" dirty="0" smtClean="0"/>
              <a:t>Lekciju konspekta piemērs</a:t>
            </a:r>
            <a:endParaRPr lang="en-GB" b="1" i="1" dirty="0"/>
          </a:p>
        </p:txBody>
      </p:sp>
      <p:pic>
        <p:nvPicPr>
          <p:cNvPr id="17" name="Imagen 16">
            <a:extLst>
              <a:ext uri="{FF2B5EF4-FFF2-40B4-BE49-F238E27FC236}">
                <a16:creationId xmlns:a16="http://schemas.microsoft.com/office/drawing/2014/main" id="{2CE31E36-E0F1-433B-B859-30DFCD432A8D}"/>
              </a:ext>
            </a:extLst>
          </p:cNvPr>
          <p:cNvPicPr>
            <a:picLocks noChangeAspect="1"/>
          </p:cNvPicPr>
          <p:nvPr/>
        </p:nvPicPr>
        <p:blipFill rotWithShape="1">
          <a:blip r:embed="rId10"/>
          <a:srcRect l="2238" r="20708"/>
          <a:stretch/>
        </p:blipFill>
        <p:spPr>
          <a:xfrm rot="20717717">
            <a:off x="3996547" y="4397025"/>
            <a:ext cx="1996712" cy="1186073"/>
          </a:xfrm>
          <a:prstGeom prst="rect">
            <a:avLst/>
          </a:prstGeom>
          <a:ln>
            <a:noFill/>
          </a:ln>
          <a:effectLst>
            <a:outerShdw blurRad="292100" dist="139700" dir="2700000" algn="tl" rotWithShape="0">
              <a:srgbClr val="333333">
                <a:alpha val="65000"/>
              </a:srgbClr>
            </a:outerShdw>
          </a:effectLst>
        </p:spPr>
      </p:pic>
      <p:pic>
        <p:nvPicPr>
          <p:cNvPr id="23" name="Imagen 22">
            <a:extLst>
              <a:ext uri="{FF2B5EF4-FFF2-40B4-BE49-F238E27FC236}">
                <a16:creationId xmlns:a16="http://schemas.microsoft.com/office/drawing/2014/main" id="{F51DAED5-2A3F-43C1-8E27-D83EB60B6419}"/>
              </a:ext>
            </a:extLst>
          </p:cNvPr>
          <p:cNvPicPr>
            <a:picLocks noChangeAspect="1"/>
          </p:cNvPicPr>
          <p:nvPr/>
        </p:nvPicPr>
        <p:blipFill>
          <a:blip r:embed="rId11"/>
          <a:stretch>
            <a:fillRect/>
          </a:stretch>
        </p:blipFill>
        <p:spPr>
          <a:xfrm>
            <a:off x="3923420" y="3479180"/>
            <a:ext cx="2296330" cy="729144"/>
          </a:xfrm>
          <a:prstGeom prst="rect">
            <a:avLst/>
          </a:prstGeom>
          <a:ln>
            <a:noFill/>
          </a:ln>
          <a:effectLst>
            <a:outerShdw blurRad="292100" dist="139700" dir="2700000" algn="tl" rotWithShape="0">
              <a:srgbClr val="333333">
                <a:alpha val="65000"/>
              </a:srgbClr>
            </a:outerShdw>
          </a:effectLst>
        </p:spPr>
      </p:pic>
      <p:sp>
        <p:nvSpPr>
          <p:cNvPr id="21" name="CuadroTexto 20">
            <a:extLst>
              <a:ext uri="{FF2B5EF4-FFF2-40B4-BE49-F238E27FC236}">
                <a16:creationId xmlns:a16="http://schemas.microsoft.com/office/drawing/2014/main" id="{14165788-53DD-448F-AD69-1D7D2CA661ED}"/>
              </a:ext>
            </a:extLst>
          </p:cNvPr>
          <p:cNvSpPr txBox="1"/>
          <p:nvPr/>
        </p:nvSpPr>
        <p:spPr>
          <a:xfrm>
            <a:off x="4438874" y="5976538"/>
            <a:ext cx="4271749" cy="307777"/>
          </a:xfrm>
          <a:prstGeom prst="rect">
            <a:avLst/>
          </a:prstGeom>
          <a:noFill/>
        </p:spPr>
        <p:txBody>
          <a:bodyPr wrap="square" rtlCol="0">
            <a:spAutoFit/>
          </a:bodyPr>
          <a:lstStyle/>
          <a:p>
            <a:pPr algn="ctr">
              <a:spcBef>
                <a:spcPts val="1200"/>
              </a:spcBef>
            </a:pPr>
            <a:r>
              <a:rPr lang="en-US" sz="1400" b="1" i="1" dirty="0" err="1"/>
              <a:t>Apmācību</a:t>
            </a:r>
            <a:r>
              <a:rPr lang="en-US" sz="1400" b="1" i="1" dirty="0"/>
              <a:t> un </a:t>
            </a:r>
            <a:r>
              <a:rPr lang="en-US" sz="1400" b="1" i="1" dirty="0" err="1"/>
              <a:t>novērtēšanas</a:t>
            </a:r>
            <a:r>
              <a:rPr lang="en-US" sz="1400" b="1" i="1" dirty="0"/>
              <a:t> </a:t>
            </a:r>
            <a:r>
              <a:rPr lang="en-US" sz="1400" b="1" i="1" dirty="0" err="1"/>
              <a:t>materiālu</a:t>
            </a:r>
            <a:r>
              <a:rPr lang="en-US" sz="1400" b="1" i="1" dirty="0"/>
              <a:t> </a:t>
            </a:r>
            <a:r>
              <a:rPr lang="en-US" sz="1400" b="1" i="1" dirty="0" err="1"/>
              <a:t>piemērs</a:t>
            </a:r>
            <a:endParaRPr lang="en-GB" sz="1400" b="1" i="1" dirty="0"/>
          </a:p>
        </p:txBody>
      </p:sp>
      <p:pic>
        <p:nvPicPr>
          <p:cNvPr id="25" name="Imagen 24">
            <a:extLst>
              <a:ext uri="{FF2B5EF4-FFF2-40B4-BE49-F238E27FC236}">
                <a16:creationId xmlns:a16="http://schemas.microsoft.com/office/drawing/2014/main" id="{0EC749BE-2A53-4438-87BF-131F396A2003}"/>
              </a:ext>
            </a:extLst>
          </p:cNvPr>
          <p:cNvPicPr>
            <a:picLocks noChangeAspect="1"/>
          </p:cNvPicPr>
          <p:nvPr/>
        </p:nvPicPr>
        <p:blipFill>
          <a:blip r:embed="rId12"/>
          <a:stretch>
            <a:fillRect/>
          </a:stretch>
        </p:blipFill>
        <p:spPr>
          <a:xfrm>
            <a:off x="5286439" y="4969694"/>
            <a:ext cx="2747131" cy="1000611"/>
          </a:xfrm>
          <a:prstGeom prst="rect">
            <a:avLst/>
          </a:prstGeom>
          <a:ln>
            <a:noFill/>
          </a:ln>
          <a:effectLst>
            <a:outerShdw blurRad="292100" dist="139700" dir="2700000" algn="tl" rotWithShape="0">
              <a:srgbClr val="333333">
                <a:alpha val="65000"/>
              </a:srgbClr>
            </a:outerShdw>
          </a:effectLst>
        </p:spPr>
      </p:pic>
      <p:pic>
        <p:nvPicPr>
          <p:cNvPr id="19" name="Imagen 18">
            <a:extLst>
              <a:ext uri="{FF2B5EF4-FFF2-40B4-BE49-F238E27FC236}">
                <a16:creationId xmlns:a16="http://schemas.microsoft.com/office/drawing/2014/main" id="{D0C0AC2E-1534-4FCC-A626-DB3F6B766E58}"/>
              </a:ext>
            </a:extLst>
          </p:cNvPr>
          <p:cNvPicPr>
            <a:picLocks noChangeAspect="1"/>
          </p:cNvPicPr>
          <p:nvPr/>
        </p:nvPicPr>
        <p:blipFill rotWithShape="1">
          <a:blip r:embed="rId13"/>
          <a:srcRect r="6077"/>
          <a:stretch/>
        </p:blipFill>
        <p:spPr>
          <a:xfrm rot="385451">
            <a:off x="5865377" y="3850956"/>
            <a:ext cx="2354462" cy="1147762"/>
          </a:xfrm>
          <a:prstGeom prst="rect">
            <a:avLst/>
          </a:prstGeom>
          <a:ln>
            <a:noFill/>
          </a:ln>
          <a:effectLst>
            <a:outerShdw blurRad="292100" dist="139700" dir="2700000" algn="tl" rotWithShape="0">
              <a:srgbClr val="333333">
                <a:alpha val="65000"/>
              </a:srgbClr>
            </a:outerShdw>
          </a:effectLst>
        </p:spPr>
      </p:pic>
      <p:sp>
        <p:nvSpPr>
          <p:cNvPr id="28" name="CuadroTexto 27">
            <a:extLst>
              <a:ext uri="{FF2B5EF4-FFF2-40B4-BE49-F238E27FC236}">
                <a16:creationId xmlns:a16="http://schemas.microsoft.com/office/drawing/2014/main" id="{42F56543-CB50-4F2D-80FF-97ABDA9BD34A}"/>
              </a:ext>
            </a:extLst>
          </p:cNvPr>
          <p:cNvSpPr txBox="1"/>
          <p:nvPr/>
        </p:nvSpPr>
        <p:spPr>
          <a:xfrm>
            <a:off x="9513277" y="2641127"/>
            <a:ext cx="2433664" cy="307777"/>
          </a:xfrm>
          <a:prstGeom prst="rect">
            <a:avLst/>
          </a:prstGeom>
          <a:noFill/>
        </p:spPr>
        <p:txBody>
          <a:bodyPr wrap="square" rtlCol="0">
            <a:spAutoFit/>
          </a:bodyPr>
          <a:lstStyle/>
          <a:p>
            <a:pPr algn="ctr">
              <a:spcBef>
                <a:spcPts val="1200"/>
              </a:spcBef>
            </a:pPr>
            <a:r>
              <a:rPr lang="lv-LV" sz="1400" b="1" i="1" dirty="0" smtClean="0"/>
              <a:t>Prezentācijas slaidu piemērs</a:t>
            </a:r>
            <a:endParaRPr lang="en-GB" sz="1400" b="1" i="1" dirty="0"/>
          </a:p>
        </p:txBody>
      </p:sp>
      <p:pic>
        <p:nvPicPr>
          <p:cNvPr id="27" name="Imagen 26">
            <a:extLst>
              <a:ext uri="{FF2B5EF4-FFF2-40B4-BE49-F238E27FC236}">
                <a16:creationId xmlns:a16="http://schemas.microsoft.com/office/drawing/2014/main" id="{D40C8511-3BFA-4EB5-9D85-1626B09281FE}"/>
              </a:ext>
            </a:extLst>
          </p:cNvPr>
          <p:cNvPicPr>
            <a:picLocks noChangeAspect="1"/>
          </p:cNvPicPr>
          <p:nvPr/>
        </p:nvPicPr>
        <p:blipFill>
          <a:blip r:embed="rId14"/>
          <a:stretch>
            <a:fillRect/>
          </a:stretch>
        </p:blipFill>
        <p:spPr>
          <a:xfrm>
            <a:off x="8710623" y="3042321"/>
            <a:ext cx="3040036" cy="1850113"/>
          </a:xfrm>
          <a:prstGeom prst="rect">
            <a:avLst/>
          </a:prstGeom>
          <a:ln>
            <a:noFill/>
          </a:ln>
          <a:effectLst>
            <a:outerShdw blurRad="292100" dist="139700" dir="2700000" algn="tl" rotWithShape="0">
              <a:srgbClr val="333333">
                <a:alpha val="65000"/>
              </a:srgbClr>
            </a:outerShdw>
          </a:effectLst>
        </p:spPr>
      </p:pic>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LU1: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Koksnes</a:t>
            </a: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īpašības</a:t>
            </a: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kokmateriālu</a:t>
            </a: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pielietojums</a:t>
            </a: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būvniecībā</a:t>
            </a:r>
            <a:endPar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endParaRPr>
          </a:p>
        </p:txBody>
      </p:sp>
    </p:spTree>
    <p:extLst>
      <p:ext uri="{BB962C8B-B14F-4D97-AF65-F5344CB8AC3E}">
        <p14:creationId xmlns:p14="http://schemas.microsoft.com/office/powerpoint/2010/main" val="263450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What are the advantages of cross laminated timber compared to glulam and  solid wood?">
            <a:extLst>
              <a:ext uri="{FF2B5EF4-FFF2-40B4-BE49-F238E27FC236}">
                <a16:creationId xmlns:a16="http://schemas.microsoft.com/office/drawing/2014/main" id="{EC52F774-705C-4C65-888B-44DAC799E2D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58808" y="5759729"/>
            <a:ext cx="1928011" cy="5989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Kuva 17">
            <a:extLst>
              <a:ext uri="{FF2B5EF4-FFF2-40B4-BE49-F238E27FC236}">
                <a16:creationId xmlns:a16="http://schemas.microsoft.com/office/drawing/2014/main" id="{14008A1F-D831-469F-A712-C1FEBD82F3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966" y="4136297"/>
            <a:ext cx="1782218" cy="1571524"/>
          </a:xfrm>
          <a:prstGeom prst="rect">
            <a:avLst/>
          </a:prstGeom>
          <a:noFill/>
          <a:ln>
            <a:noFill/>
          </a:ln>
          <a:effectLst>
            <a:outerShdw blurRad="63500" sx="102000" sy="102000" algn="ctr" rotWithShape="0">
              <a:prstClr val="black">
                <a:alpha val="40000"/>
              </a:prstClr>
            </a:outerShdw>
          </a:effectLst>
        </p:spPr>
      </p:pic>
      <p:pic>
        <p:nvPicPr>
          <p:cNvPr id="35" name="Kuva 11">
            <a:extLst>
              <a:ext uri="{FF2B5EF4-FFF2-40B4-BE49-F238E27FC236}">
                <a16:creationId xmlns:a16="http://schemas.microsoft.com/office/drawing/2014/main" id="{4B046D1E-F23A-49A6-AC05-F7A7D8694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239" y="2962230"/>
            <a:ext cx="973532" cy="973532"/>
          </a:xfrm>
          <a:prstGeom prst="rect">
            <a:avLst/>
          </a:prstGeom>
          <a:effectLst>
            <a:outerShdw blurRad="63500" sx="102000" sy="102000" algn="ctr" rotWithShape="0">
              <a:prstClr val="black">
                <a:alpha val="40000"/>
              </a:prstClr>
            </a:outerShdw>
          </a:effectLst>
        </p:spPr>
      </p:pic>
      <p:pic>
        <p:nvPicPr>
          <p:cNvPr id="34" name="Kuva 4" descr="Kuva, joka sisältää kohteen ulko&#10;&#10;Kuvaus luotu automaattisesti">
            <a:extLst>
              <a:ext uri="{FF2B5EF4-FFF2-40B4-BE49-F238E27FC236}">
                <a16:creationId xmlns:a16="http://schemas.microsoft.com/office/drawing/2014/main" id="{36B193BD-D313-4BE6-ADD6-AF923C31DEB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8754764" y="2431253"/>
            <a:ext cx="1593889" cy="930097"/>
          </a:xfrm>
          <a:prstGeom prst="rect">
            <a:avLst/>
          </a:prstGeom>
          <a:effectLst>
            <a:outerShdw blurRad="63500" sx="102000" sy="102000" algn="ctr" rotWithShape="0">
              <a:prstClr val="black">
                <a:alpha val="40000"/>
              </a:prstClr>
            </a:outerShdw>
          </a:effectLst>
        </p:spPr>
      </p:pic>
      <p:graphicFrame>
        <p:nvGraphicFramePr>
          <p:cNvPr id="3" name="Diagrama 2">
            <a:extLst>
              <a:ext uri="{FF2B5EF4-FFF2-40B4-BE49-F238E27FC236}">
                <a16:creationId xmlns:a16="http://schemas.microsoft.com/office/drawing/2014/main" id="{5574950C-D2E2-4CE4-B6B4-7902EB67CE40}"/>
              </a:ext>
            </a:extLst>
          </p:cNvPr>
          <p:cNvGraphicFramePr/>
          <p:nvPr>
            <p:extLst>
              <p:ext uri="{D42A27DB-BD31-4B8C-83A1-F6EECF244321}">
                <p14:modId xmlns:p14="http://schemas.microsoft.com/office/powerpoint/2010/main" val="2931094826"/>
              </p:ext>
            </p:extLst>
          </p:nvPr>
        </p:nvGraphicFramePr>
        <p:xfrm>
          <a:off x="564249" y="2249299"/>
          <a:ext cx="11124462" cy="4536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Estructuras de madera, cubiertas de madera, maderas estructurales, calculo  de estructuras de madera… | Cerchas de madera, Estructuras de madera,  Cubiertas de madera">
            <a:extLst>
              <a:ext uri="{FF2B5EF4-FFF2-40B4-BE49-F238E27FC236}">
                <a16:creationId xmlns:a16="http://schemas.microsoft.com/office/drawing/2014/main" id="{355453FC-5893-4719-B42A-65210F4326E8}"/>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889846">
            <a:off x="10436626" y="3224581"/>
            <a:ext cx="1637512" cy="90050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9498E53-9626-4102-BDAE-39DE62520C16}"/>
              </a:ext>
            </a:extLst>
          </p:cNvPr>
          <p:cNvPicPr>
            <a:picLocks noChangeAspect="1"/>
          </p:cNvPicPr>
          <p:nvPr/>
        </p:nvPicPr>
        <p:blipFill>
          <a:blip r:embed="rId13"/>
          <a:stretch>
            <a:fillRect/>
          </a:stretch>
        </p:blipFill>
        <p:spPr>
          <a:xfrm>
            <a:off x="9405989" y="5434374"/>
            <a:ext cx="1251947" cy="950030"/>
          </a:xfrm>
          <a:prstGeom prst="rect">
            <a:avLst/>
          </a:prstGeom>
          <a:effectLst>
            <a:outerShdw blurRad="63500" sx="102000" sy="102000" algn="ctr" rotWithShape="0">
              <a:prstClr val="black">
                <a:alpha val="40000"/>
              </a:prstClr>
            </a:outerShdw>
          </a:effectLst>
        </p:spPr>
      </p:pic>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lv-LV" dirty="0"/>
              <a:t>Aktivitātes progress</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lv-LV" sz="2000" b="1" dirty="0">
                <a:solidFill>
                  <a:prstClr val="black">
                    <a:hueOff val="0"/>
                    <a:satOff val="0"/>
                    <a:lumOff val="0"/>
                    <a:alphaOff val="0"/>
                  </a:prstClr>
                </a:solidFill>
                <a:latin typeface="Bahnschrift SemiBold SemiConden" panose="020B0502040204020203" pitchFamily="34" charset="0"/>
              </a:rPr>
              <a:t>Izglītības resursu radīšana</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7" name="Rectángulo 6">
            <a:extLst>
              <a:ext uri="{FF2B5EF4-FFF2-40B4-BE49-F238E27FC236}">
                <a16:creationId xmlns:a16="http://schemas.microsoft.com/office/drawing/2014/main" id="{780B1E14-AE68-436B-9E7E-AF590CA00F69}"/>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LU2: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Koks</a:t>
            </a: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būvniecība</a:t>
            </a: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atjaunošanas</a:t>
            </a: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 un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pārbūves</a:t>
            </a:r>
            <a:r>
              <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GB"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iespējas</a:t>
            </a:r>
            <a:endPar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endParaRPr>
          </a:p>
        </p:txBody>
      </p:sp>
      <p:pic>
        <p:nvPicPr>
          <p:cNvPr id="16" name="Picture 2" descr="Terian Le Compte - Structural Models">
            <a:extLst>
              <a:ext uri="{FF2B5EF4-FFF2-40B4-BE49-F238E27FC236}">
                <a16:creationId xmlns:a16="http://schemas.microsoft.com/office/drawing/2014/main" id="{1EE4E17F-7B5B-4535-AD0D-DD81813F5057}"/>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9921969" y="990992"/>
            <a:ext cx="973532" cy="13445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Elipse 17" descr="Insignia 1 con relleno sólido">
            <a:extLst>
              <a:ext uri="{FF2B5EF4-FFF2-40B4-BE49-F238E27FC236}">
                <a16:creationId xmlns:a16="http://schemas.microsoft.com/office/drawing/2014/main" id="{BE7B7689-8409-4C16-8601-78F0925DC0E3}"/>
              </a:ext>
            </a:extLst>
          </p:cNvPr>
          <p:cNvSpPr/>
          <p:nvPr/>
        </p:nvSpPr>
        <p:spPr>
          <a:xfrm>
            <a:off x="1461387" y="3810681"/>
            <a:ext cx="563929" cy="556812"/>
          </a:xfrm>
          <a:prstGeom prst="ellipse">
            <a:avLst/>
          </a:prstGeom>
          <a:blipFill>
            <a:blip r:embed="rId15">
              <a:extLst>
                <a:ext uri="{96DAC541-7B7A-43D3-8B79-37D633B846F1}">
                  <asvg:svgBlip xmlns:asvg="http://schemas.microsoft.com/office/drawing/2016/SVG/main" xmlns="" r:embed="rId16"/>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0" name="Elipse 19" descr="Insignia con relleno sólido">
            <a:extLst>
              <a:ext uri="{FF2B5EF4-FFF2-40B4-BE49-F238E27FC236}">
                <a16:creationId xmlns:a16="http://schemas.microsoft.com/office/drawing/2014/main" id="{B39AFCE9-2A14-49B0-A6D3-E5E6B66F92DF}"/>
              </a:ext>
            </a:extLst>
          </p:cNvPr>
          <p:cNvSpPr/>
          <p:nvPr/>
        </p:nvSpPr>
        <p:spPr>
          <a:xfrm>
            <a:off x="2936169" y="5887655"/>
            <a:ext cx="558671" cy="556811"/>
          </a:xfrm>
          <a:prstGeom prst="ellipse">
            <a:avLst/>
          </a:prstGeom>
          <a: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884566"/>
              <a:satOff val="-1158"/>
              <a:lumOff val="-569"/>
              <a:alphaOff val="0"/>
            </a:schemeClr>
          </a:effectRef>
          <a:fontRef idx="minor">
            <a:schemeClr val="dk1">
              <a:hueOff val="0"/>
              <a:satOff val="0"/>
              <a:lumOff val="0"/>
              <a:alphaOff val="0"/>
            </a:schemeClr>
          </a:fontRef>
        </p:style>
      </p:sp>
      <p:sp>
        <p:nvSpPr>
          <p:cNvPr id="22" name="Elipse 21" descr="Insignia 3 con relleno sólido">
            <a:extLst>
              <a:ext uri="{FF2B5EF4-FFF2-40B4-BE49-F238E27FC236}">
                <a16:creationId xmlns:a16="http://schemas.microsoft.com/office/drawing/2014/main" id="{018192F8-14FB-4E6D-B5AB-DDE3A02BE71B}"/>
              </a:ext>
            </a:extLst>
          </p:cNvPr>
          <p:cNvSpPr/>
          <p:nvPr/>
        </p:nvSpPr>
        <p:spPr>
          <a:xfrm>
            <a:off x="6126480" y="5893548"/>
            <a:ext cx="563929" cy="556812"/>
          </a:xfrm>
          <a:prstGeom prst="ellipse">
            <a:avLst/>
          </a:prstGeom>
          <a: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24" name="Elipse 23" descr="Insignia 4 con relleno sólido">
            <a:extLst>
              <a:ext uri="{FF2B5EF4-FFF2-40B4-BE49-F238E27FC236}">
                <a16:creationId xmlns:a16="http://schemas.microsoft.com/office/drawing/2014/main" id="{1E3770F1-5897-40C2-9C26-CD6D8BACE74E}"/>
              </a:ext>
            </a:extLst>
          </p:cNvPr>
          <p:cNvSpPr/>
          <p:nvPr/>
        </p:nvSpPr>
        <p:spPr>
          <a:xfrm>
            <a:off x="4963119" y="3850823"/>
            <a:ext cx="558672" cy="556812"/>
          </a:xfrm>
          <a:prstGeom prst="ellipse">
            <a:avLst/>
          </a:prstGeom>
          <a: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29" name="Elipse 28" descr="Insignia 5 con relleno sólido">
            <a:extLst>
              <a:ext uri="{FF2B5EF4-FFF2-40B4-BE49-F238E27FC236}">
                <a16:creationId xmlns:a16="http://schemas.microsoft.com/office/drawing/2014/main" id="{B746D1C1-A77E-47E6-968E-929CDB01FA6F}"/>
              </a:ext>
            </a:extLst>
          </p:cNvPr>
          <p:cNvSpPr/>
          <p:nvPr/>
        </p:nvSpPr>
        <p:spPr>
          <a:xfrm>
            <a:off x="7814162" y="3657356"/>
            <a:ext cx="563929" cy="556812"/>
          </a:xfrm>
          <a:prstGeom prst="ellipse">
            <a:avLst/>
          </a:prstGeom>
          <a: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0" name="Elipse 29" descr="Insignia 6 con relleno sólido">
            <a:extLst>
              <a:ext uri="{FF2B5EF4-FFF2-40B4-BE49-F238E27FC236}">
                <a16:creationId xmlns:a16="http://schemas.microsoft.com/office/drawing/2014/main" id="{FF8501C5-3860-49CB-B66A-37DF3D56B2E5}"/>
              </a:ext>
            </a:extLst>
          </p:cNvPr>
          <p:cNvSpPr/>
          <p:nvPr/>
        </p:nvSpPr>
        <p:spPr>
          <a:xfrm>
            <a:off x="8378091" y="5909389"/>
            <a:ext cx="563929" cy="556812"/>
          </a:xfrm>
          <a:prstGeom prst="ellipse">
            <a:avLst/>
          </a:prstGeom>
          <a: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1" name="Elipse 30" descr="Insignia 7 con relleno sólido">
            <a:extLst>
              <a:ext uri="{FF2B5EF4-FFF2-40B4-BE49-F238E27FC236}">
                <a16:creationId xmlns:a16="http://schemas.microsoft.com/office/drawing/2014/main" id="{095917E7-26F7-4C4C-BDEB-FB6621FBC2FA}"/>
              </a:ext>
            </a:extLst>
          </p:cNvPr>
          <p:cNvSpPr/>
          <p:nvPr/>
        </p:nvSpPr>
        <p:spPr>
          <a:xfrm>
            <a:off x="10454618" y="4793256"/>
            <a:ext cx="566307" cy="571500"/>
          </a:xfrm>
          <a:prstGeom prst="ellipse">
            <a:avLst/>
          </a:prstGeom>
          <a:blipFill>
            <a:blip r:embed="rId27" cstate="hq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5393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4C67F4C-C5F4-4404-B21C-2069B47009A1}"/>
              </a:ext>
            </a:extLst>
          </p:cNvPr>
          <p:cNvGraphicFramePr/>
          <p:nvPr>
            <p:extLst>
              <p:ext uri="{D42A27DB-BD31-4B8C-83A1-F6EECF244321}">
                <p14:modId xmlns:p14="http://schemas.microsoft.com/office/powerpoint/2010/main" val="3696699473"/>
              </p:ext>
            </p:extLst>
          </p:nvPr>
        </p:nvGraphicFramePr>
        <p:xfrm>
          <a:off x="300446" y="2340722"/>
          <a:ext cx="11621923" cy="451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O2-T2 Creation of educational resources </a:t>
            </a:r>
            <a:endParaRPr lang="es-ES" sz="2000" b="1">
              <a:solidFill>
                <a:prstClr val="black">
                  <a:hueOff val="0"/>
                  <a:satOff val="0"/>
                  <a:lumOff val="0"/>
                  <a:alphaOff val="0"/>
                </a:prstClr>
              </a:solidFill>
              <a:latin typeface="Bahnschrift SemiBold SemiConden" panose="020B0502040204020203" pitchFamily="34" charset="0"/>
            </a:endParaRPr>
          </a:p>
        </p:txBody>
      </p:sp>
      <p:sp>
        <p:nvSpPr>
          <p:cNvPr id="6" name="Rectángulo 5">
            <a:extLst>
              <a:ext uri="{FF2B5EF4-FFF2-40B4-BE49-F238E27FC236}">
                <a16:creationId xmlns:a16="http://schemas.microsoft.com/office/drawing/2014/main" id="{61E96E46-18F6-4A23-826D-A377A3536711}"/>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a:solidFill>
                  <a:schemeClr val="bg1"/>
                </a:solidFill>
                <a:effectLst>
                  <a:outerShdw blurRad="38100" dist="38100" dir="2700000" algn="tl">
                    <a:srgbClr val="000000">
                      <a:alpha val="43137"/>
                    </a:srgbClr>
                  </a:outerShdw>
                </a:effectLst>
                <a:ea typeface="Adobe Heiti Std R" panose="020B0400000000000000" pitchFamily="34" charset="-128"/>
              </a:rPr>
              <a:t>LU3: </a:t>
            </a:r>
            <a:r>
              <a:rPr lang="en-US"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Koka</a:t>
            </a:r>
            <a:r>
              <a:rPr lang="en-US"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US"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konstrukciju</a:t>
            </a:r>
            <a:r>
              <a:rPr lang="en-US"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US"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vadības</a:t>
            </a:r>
            <a:r>
              <a:rPr lang="en-US"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US"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procesi</a:t>
            </a:r>
            <a:r>
              <a:rPr lang="en-US" sz="2000" b="1" dirty="0">
                <a:solidFill>
                  <a:schemeClr val="bg1"/>
                </a:solidFill>
                <a:effectLst>
                  <a:outerShdw blurRad="38100" dist="38100" dir="2700000" algn="tl">
                    <a:srgbClr val="000000">
                      <a:alpha val="43137"/>
                    </a:srgbClr>
                  </a:outerShdw>
                </a:effectLst>
                <a:ea typeface="Adobe Heiti Std R" panose="020B0400000000000000" pitchFamily="34" charset="-128"/>
              </a:rPr>
              <a:t> </a:t>
            </a:r>
            <a:r>
              <a:rPr lang="en-US"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būvlaukumā</a:t>
            </a:r>
            <a:endParaRPr lang="en-US" sz="2000" b="1" dirty="0">
              <a:solidFill>
                <a:schemeClr val="bg1"/>
              </a:solidFill>
              <a:effectLst>
                <a:outerShdw blurRad="38100" dist="38100" dir="2700000" algn="tl">
                  <a:srgbClr val="000000">
                    <a:alpha val="43137"/>
                  </a:srgbClr>
                </a:outerShdw>
              </a:effectLst>
              <a:ea typeface="Adobe Heiti Std R" panose="020B0400000000000000" pitchFamily="34" charset="-128"/>
            </a:endParaRPr>
          </a:p>
        </p:txBody>
      </p:sp>
      <p:sp>
        <p:nvSpPr>
          <p:cNvPr id="8" name="Elipse 7" descr="Insignia 1 con relleno sólido">
            <a:extLst>
              <a:ext uri="{FF2B5EF4-FFF2-40B4-BE49-F238E27FC236}">
                <a16:creationId xmlns:a16="http://schemas.microsoft.com/office/drawing/2014/main" id="{24628048-475E-4E10-8E74-495A9CFB4AE6}"/>
              </a:ext>
            </a:extLst>
          </p:cNvPr>
          <p:cNvSpPr/>
          <p:nvPr/>
        </p:nvSpPr>
        <p:spPr>
          <a:xfrm>
            <a:off x="914321" y="2639496"/>
            <a:ext cx="566307" cy="571500"/>
          </a:xfrm>
          <a:prstGeom prst="ellipse">
            <a:avLst/>
          </a:prstGeom>
          <a:blipFill>
            <a:blip r:embed="rId7">
              <a:extLst>
                <a:ext uri="{96DAC541-7B7A-43D3-8B79-37D633B846F1}">
                  <asvg:svgBlip xmlns:asvg="http://schemas.microsoft.com/office/drawing/2016/SVG/main" xmlns="" r:embed="rId8"/>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9" name="Elipse 8" descr="Insignia con relleno sólido">
            <a:extLst>
              <a:ext uri="{FF2B5EF4-FFF2-40B4-BE49-F238E27FC236}">
                <a16:creationId xmlns:a16="http://schemas.microsoft.com/office/drawing/2014/main" id="{D1BE3A51-8D08-48AA-A9B8-281D030DA7E4}"/>
              </a:ext>
            </a:extLst>
          </p:cNvPr>
          <p:cNvSpPr/>
          <p:nvPr/>
        </p:nvSpPr>
        <p:spPr>
          <a:xfrm>
            <a:off x="2716493" y="3813055"/>
            <a:ext cx="563929" cy="556812"/>
          </a:xfrm>
          <a:prstGeom prst="ellipse">
            <a:avLst/>
          </a:prstGeom>
          <a: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884566"/>
              <a:satOff val="-1158"/>
              <a:lumOff val="-569"/>
              <a:alphaOff val="0"/>
            </a:schemeClr>
          </a:effectRef>
          <a:fontRef idx="minor">
            <a:schemeClr val="dk1">
              <a:hueOff val="0"/>
              <a:satOff val="0"/>
              <a:lumOff val="0"/>
              <a:alphaOff val="0"/>
            </a:schemeClr>
          </a:fontRef>
        </p:style>
      </p:sp>
      <p:sp>
        <p:nvSpPr>
          <p:cNvPr id="10" name="Elipse 9" descr="Insignia 3 con relleno sólido">
            <a:extLst>
              <a:ext uri="{FF2B5EF4-FFF2-40B4-BE49-F238E27FC236}">
                <a16:creationId xmlns:a16="http://schemas.microsoft.com/office/drawing/2014/main" id="{88FC0F70-4CCF-4872-9BBA-BA599564B737}"/>
              </a:ext>
            </a:extLst>
          </p:cNvPr>
          <p:cNvSpPr/>
          <p:nvPr/>
        </p:nvSpPr>
        <p:spPr>
          <a:xfrm>
            <a:off x="4656604" y="4471647"/>
            <a:ext cx="563929" cy="556812"/>
          </a:xfrm>
          <a:prstGeom prst="ellipse">
            <a:avLst/>
          </a:prstGeom>
          <a: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11" name="Elipse 10" descr="Insignia 4 con relleno sólido">
            <a:extLst>
              <a:ext uri="{FF2B5EF4-FFF2-40B4-BE49-F238E27FC236}">
                <a16:creationId xmlns:a16="http://schemas.microsoft.com/office/drawing/2014/main" id="{5E7C4E60-37D5-4CF8-BE22-BB5C785581E5}"/>
              </a:ext>
            </a:extLst>
          </p:cNvPr>
          <p:cNvSpPr/>
          <p:nvPr/>
        </p:nvSpPr>
        <p:spPr>
          <a:xfrm>
            <a:off x="5459537" y="2486772"/>
            <a:ext cx="563929" cy="551141"/>
          </a:xfrm>
          <a:prstGeom prst="ellipse">
            <a:avLst/>
          </a:prstGeom>
          <a: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txBody>
          <a:bodyPr/>
          <a:lstStyle/>
          <a:p>
            <a:endParaRPr lang="es-ES"/>
          </a:p>
        </p:txBody>
      </p:sp>
      <p:sp>
        <p:nvSpPr>
          <p:cNvPr id="12" name="Elipse 11" descr="Insignia 5 con relleno sólido">
            <a:extLst>
              <a:ext uri="{FF2B5EF4-FFF2-40B4-BE49-F238E27FC236}">
                <a16:creationId xmlns:a16="http://schemas.microsoft.com/office/drawing/2014/main" id="{57E6157D-19D4-4508-AEFA-1237D68FD996}"/>
              </a:ext>
            </a:extLst>
          </p:cNvPr>
          <p:cNvSpPr/>
          <p:nvPr/>
        </p:nvSpPr>
        <p:spPr>
          <a:xfrm>
            <a:off x="7493448" y="2798483"/>
            <a:ext cx="563929" cy="556812"/>
          </a:xfrm>
          <a:prstGeom prst="ellipse">
            <a:avLst/>
          </a:prstGeom>
          <a: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3" name="Elipse 12" descr="Insignia 6 con relleno sólido">
            <a:extLst>
              <a:ext uri="{FF2B5EF4-FFF2-40B4-BE49-F238E27FC236}">
                <a16:creationId xmlns:a16="http://schemas.microsoft.com/office/drawing/2014/main" id="{083D7792-B120-41D4-8609-5428CBA37645}"/>
              </a:ext>
            </a:extLst>
          </p:cNvPr>
          <p:cNvSpPr/>
          <p:nvPr/>
        </p:nvSpPr>
        <p:spPr>
          <a:xfrm>
            <a:off x="8911579" y="4091461"/>
            <a:ext cx="563929" cy="556812"/>
          </a:xfrm>
          <a:prstGeom prst="ellipse">
            <a:avLst/>
          </a:prstGeom>
          <a: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4" name="Elipse 13" descr="Insignia 7 con relleno sólido">
            <a:extLst>
              <a:ext uri="{FF2B5EF4-FFF2-40B4-BE49-F238E27FC236}">
                <a16:creationId xmlns:a16="http://schemas.microsoft.com/office/drawing/2014/main" id="{B3335A32-5341-4ED1-8627-E30323F6CAB5}"/>
              </a:ext>
            </a:extLst>
          </p:cNvPr>
          <p:cNvSpPr/>
          <p:nvPr/>
        </p:nvSpPr>
        <p:spPr>
          <a:xfrm>
            <a:off x="10811156" y="4720558"/>
            <a:ext cx="566307" cy="571500"/>
          </a:xfrm>
          <a:prstGeom prst="ellipse">
            <a:avLst/>
          </a:prstGeom>
          <a: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7" name="Titel 1">
            <a:extLst>
              <a:ext uri="{FF2B5EF4-FFF2-40B4-BE49-F238E27FC236}">
                <a16:creationId xmlns:a16="http://schemas.microsoft.com/office/drawing/2014/main" id="{BDDB60C5-91A3-4618-B6AE-9DDD65782B03}"/>
              </a:ext>
            </a:extLst>
          </p:cNvPr>
          <p:cNvSpPr>
            <a:spLocks noGrp="1"/>
          </p:cNvSpPr>
          <p:nvPr>
            <p:ph type="title"/>
          </p:nvPr>
        </p:nvSpPr>
        <p:spPr>
          <a:xfrm>
            <a:off x="1097280" y="95741"/>
            <a:ext cx="10058400" cy="1450757"/>
          </a:xfrm>
        </p:spPr>
        <p:txBody>
          <a:bodyPr/>
          <a:lstStyle/>
          <a:p>
            <a:r>
              <a:rPr lang="lv-LV" dirty="0"/>
              <a:t>Aktivitātes progress</a:t>
            </a:r>
            <a:endParaRPr lang="de-DE" dirty="0"/>
          </a:p>
        </p:txBody>
      </p:sp>
      <p:sp>
        <p:nvSpPr>
          <p:cNvPr id="18" name="Rectángulo 1">
            <a:extLst>
              <a:ext uri="{FF2B5EF4-FFF2-40B4-BE49-F238E27FC236}">
                <a16:creationId xmlns:a16="http://schemas.microsoft.com/office/drawing/2014/main" id="{DEAF8D8F-DFAB-44F3-A2B1-42226A9AECF1}"/>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lv-LV" sz="2000" b="1" dirty="0">
                <a:solidFill>
                  <a:prstClr val="black">
                    <a:hueOff val="0"/>
                    <a:satOff val="0"/>
                    <a:lumOff val="0"/>
                    <a:alphaOff val="0"/>
                  </a:prstClr>
                </a:solidFill>
                <a:latin typeface="Bahnschrift SemiBold SemiConden" panose="020B0502040204020203" pitchFamily="34" charset="0"/>
              </a:rPr>
              <a:t>Izglītības resursu radīšana</a:t>
            </a:r>
            <a:endParaRPr lang="es-ES" sz="2000" b="1" dirty="0">
              <a:solidFill>
                <a:prstClr val="black">
                  <a:hueOff val="0"/>
                  <a:satOff val="0"/>
                  <a:lumOff val="0"/>
                  <a:alphaOff val="0"/>
                </a:prstClr>
              </a:solidFill>
              <a:latin typeface="Bahnschrift SemiBold SemiConden" panose="020B0502040204020203" pitchFamily="34" charset="0"/>
            </a:endParaRPr>
          </a:p>
        </p:txBody>
      </p:sp>
      <p:pic>
        <p:nvPicPr>
          <p:cNvPr id="1026" name="Picture 2">
            <a:extLst>
              <a:ext uri="{FF2B5EF4-FFF2-40B4-BE49-F238E27FC236}">
                <a16:creationId xmlns:a16="http://schemas.microsoft.com/office/drawing/2014/main" id="{E86882C7-8F8C-44F3-B6CF-474966C7425F}"/>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316069" y="4750053"/>
            <a:ext cx="1856192" cy="139214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onstr. en madriers Constr. en préfabriqué Statica Escalera Herraje  Visualización Conector metálico volver | siguiente Pagina 1/3 Tutorial  video Descargar la documentación Construcción de maderos La tradición en la  construcción en madera Es muy ...">
            <a:extLst>
              <a:ext uri="{FF2B5EF4-FFF2-40B4-BE49-F238E27FC236}">
                <a16:creationId xmlns:a16="http://schemas.microsoft.com/office/drawing/2014/main" id="{625640BF-E15A-458A-B18B-792536B9687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616135" y="1234433"/>
            <a:ext cx="1195021" cy="113128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7F983621-56E7-4CF6-82DB-5BFCE682B42B}"/>
              </a:ext>
            </a:extLst>
          </p:cNvPr>
          <p:cNvPicPr>
            <a:picLocks noChangeAspect="1"/>
          </p:cNvPicPr>
          <p:nvPr/>
        </p:nvPicPr>
        <p:blipFill>
          <a:blip r:embed="rId23">
            <a:clrChange>
              <a:clrFrom>
                <a:srgbClr val="FFFFFF"/>
              </a:clrFrom>
              <a:clrTo>
                <a:srgbClr val="FFFFFF">
                  <a:alpha val="0"/>
                </a:srgbClr>
              </a:clrTo>
            </a:clrChange>
          </a:blip>
          <a:stretch>
            <a:fillRect/>
          </a:stretch>
        </p:blipFill>
        <p:spPr>
          <a:xfrm rot="5400000">
            <a:off x="3286283" y="1976710"/>
            <a:ext cx="1510557" cy="2357943"/>
          </a:xfrm>
          <a:prstGeom prst="rect">
            <a:avLst/>
          </a:prstGeom>
        </p:spPr>
      </p:pic>
      <p:pic>
        <p:nvPicPr>
          <p:cNvPr id="33" name="Imagen 32" descr="Imagen que contiene Icono&#10;&#10;Descripción generada automáticamente">
            <a:extLst>
              <a:ext uri="{FF2B5EF4-FFF2-40B4-BE49-F238E27FC236}">
                <a16:creationId xmlns:a16="http://schemas.microsoft.com/office/drawing/2014/main" id="{C54C7DFD-EBF3-49FC-B4DB-8EB4DCD3162D}"/>
              </a:ext>
            </a:extLst>
          </p:cNvPr>
          <p:cNvPicPr>
            <a:picLocks noChangeAspect="1"/>
          </p:cNvPicPr>
          <p:nvPr/>
        </p:nvPicPr>
        <p:blipFill>
          <a:blip r:embed="rId24">
            <a:extLst>
              <a:ext uri="{BEBA8EAE-BF5A-486C-A8C5-ECC9F3942E4B}">
                <a14:imgProps xmlns:a14="http://schemas.microsoft.com/office/drawing/2010/main">
                  <a14:imgLayer r:embed="rId25">
                    <a14:imgEffect>
                      <a14:saturation sat="33000"/>
                    </a14:imgEffect>
                  </a14:imgLayer>
                </a14:imgProps>
              </a:ext>
              <a:ext uri="{28A0092B-C50C-407E-A947-70E740481C1C}">
                <a14:useLocalDpi xmlns:a14="http://schemas.microsoft.com/office/drawing/2010/main" val="0"/>
              </a:ext>
            </a:extLst>
          </a:blip>
          <a:stretch>
            <a:fillRect/>
          </a:stretch>
        </p:blipFill>
        <p:spPr>
          <a:xfrm>
            <a:off x="9317368" y="2626274"/>
            <a:ext cx="1870911" cy="1690623"/>
          </a:xfrm>
          <a:prstGeom prst="rect">
            <a:avLst/>
          </a:prstGeom>
        </p:spPr>
      </p:pic>
      <p:pic>
        <p:nvPicPr>
          <p:cNvPr id="34" name="Imagen 33">
            <a:extLst>
              <a:ext uri="{FF2B5EF4-FFF2-40B4-BE49-F238E27FC236}">
                <a16:creationId xmlns:a16="http://schemas.microsoft.com/office/drawing/2014/main" id="{6A55FE83-87D6-4B07-B24F-E8B09BA60D75}"/>
              </a:ext>
            </a:extLst>
          </p:cNvPr>
          <p:cNvPicPr>
            <a:picLocks noChangeAspect="1"/>
          </p:cNvPicPr>
          <p:nvPr/>
        </p:nvPicPr>
        <p:blipFill>
          <a:blip r:embed="rId26"/>
          <a:stretch>
            <a:fillRect/>
          </a:stretch>
        </p:blipFill>
        <p:spPr>
          <a:xfrm>
            <a:off x="6618402" y="4369867"/>
            <a:ext cx="1319349" cy="1798228"/>
          </a:xfrm>
          <a:prstGeom prst="rect">
            <a:avLst/>
          </a:prstGeom>
        </p:spPr>
      </p:pic>
    </p:spTree>
    <p:extLst>
      <p:ext uri="{BB962C8B-B14F-4D97-AF65-F5344CB8AC3E}">
        <p14:creationId xmlns:p14="http://schemas.microsoft.com/office/powerpoint/2010/main" val="2607868992"/>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764</Words>
  <Application>Microsoft Office PowerPoint</Application>
  <PresentationFormat>Widescreen</PresentationFormat>
  <Paragraphs>126</Paragraphs>
  <Slides>12</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Adobe Heiti Std R</vt:lpstr>
      <vt:lpstr>Arabic Typesetting</vt:lpstr>
      <vt:lpstr>Arial</vt:lpstr>
      <vt:lpstr>Arial Narrow</vt:lpstr>
      <vt:lpstr>Bahnschrift</vt:lpstr>
      <vt:lpstr>Bahnschrift Light SemiCondensed</vt:lpstr>
      <vt:lpstr>Bahnschrift SemiBold SemiConden</vt:lpstr>
      <vt:lpstr>Calibri</vt:lpstr>
      <vt:lpstr>Calibri Light</vt:lpstr>
      <vt:lpstr>Speak Pro</vt:lpstr>
      <vt:lpstr>Times New Roman</vt:lpstr>
      <vt:lpstr>Wingdings</vt:lpstr>
      <vt:lpstr>RetrospectVTI</vt:lpstr>
      <vt:lpstr>Custom Design</vt:lpstr>
      <vt:lpstr>Būvniecības darbinieku kvalifikācijas celšana koka būvniecības metodēs energoefektīvām ēkām </vt:lpstr>
      <vt:lpstr>Projekta mērķis</vt:lpstr>
      <vt:lpstr>Galvenās mērķa grupas</vt:lpstr>
      <vt:lpstr>Partneri</vt:lpstr>
      <vt:lpstr>3. projekta tikšanās</vt:lpstr>
      <vt:lpstr>PowerPoint Presentation</vt:lpstr>
      <vt:lpstr>Aktivitātes progress</vt:lpstr>
      <vt:lpstr>Aktivitātes progress</vt:lpstr>
      <vt:lpstr>Aktivitātes progress</vt:lpstr>
      <vt:lpstr>Aktivitātes progress</vt:lpstr>
      <vt:lpstr>Aktivitātes progress</vt:lpstr>
      <vt:lpstr>Sazinies ar mums:   Aleksandra Neftina PIKC «Liepājas Vasts tehnikums» aleksandra.neftina@lvt.lv +371 25977076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2021-03-26T17:15:31Z</dcterms:created>
  <dcterms:modified xsi:type="dcterms:W3CDTF">2021-03-30T11:43:59Z</dcterms:modified>
</cp:coreProperties>
</file>